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sldIdLst>
    <p:sldId id="337" r:id="rId2"/>
    <p:sldId id="283" r:id="rId3"/>
    <p:sldId id="2076138413" r:id="rId4"/>
    <p:sldId id="2076138297" r:id="rId5"/>
    <p:sldId id="2076138279" r:id="rId6"/>
    <p:sldId id="2076138469" r:id="rId7"/>
    <p:sldId id="2076138472" r:id="rId8"/>
    <p:sldId id="2076138473" r:id="rId9"/>
    <p:sldId id="2076138474" r:id="rId10"/>
    <p:sldId id="2076138475" r:id="rId11"/>
    <p:sldId id="2076138476" r:id="rId12"/>
    <p:sldId id="2076138477" r:id="rId13"/>
    <p:sldId id="2076138478" r:id="rId14"/>
    <p:sldId id="2076138480" r:id="rId15"/>
    <p:sldId id="2076138481" r:id="rId16"/>
    <p:sldId id="2076138491" r:id="rId17"/>
    <p:sldId id="2076138493" r:id="rId18"/>
    <p:sldId id="2076138494" r:id="rId19"/>
    <p:sldId id="2076138492" r:id="rId20"/>
    <p:sldId id="2076138519" r:id="rId21"/>
    <p:sldId id="2076138482" r:id="rId22"/>
    <p:sldId id="2076138495" r:id="rId23"/>
    <p:sldId id="2076138496" r:id="rId24"/>
    <p:sldId id="2076138497" r:id="rId25"/>
    <p:sldId id="2076138483" r:id="rId26"/>
    <p:sldId id="2076138498" r:id="rId27"/>
    <p:sldId id="2076138485" r:id="rId28"/>
    <p:sldId id="2076138500" r:id="rId29"/>
    <p:sldId id="2076138506" r:id="rId30"/>
    <p:sldId id="2076138501" r:id="rId31"/>
    <p:sldId id="2076138502" r:id="rId32"/>
    <p:sldId id="2076138503" r:id="rId33"/>
    <p:sldId id="2076138515" r:id="rId34"/>
    <p:sldId id="2076138505" r:id="rId35"/>
    <p:sldId id="2076138504" r:id="rId36"/>
    <p:sldId id="2076138510" r:id="rId37"/>
    <p:sldId id="2076138511" r:id="rId38"/>
    <p:sldId id="2076138512" r:id="rId39"/>
    <p:sldId id="2076138514" r:id="rId40"/>
    <p:sldId id="2076138484" r:id="rId41"/>
    <p:sldId id="2076138499" r:id="rId42"/>
    <p:sldId id="2076138507" r:id="rId43"/>
    <p:sldId id="2076138508" r:id="rId44"/>
    <p:sldId id="2076138487" r:id="rId45"/>
    <p:sldId id="2076138513" r:id="rId46"/>
    <p:sldId id="2076138525" r:id="rId47"/>
    <p:sldId id="2076138526" r:id="rId48"/>
    <p:sldId id="2076138527" r:id="rId49"/>
    <p:sldId id="2076138528" r:id="rId50"/>
    <p:sldId id="2076138488" r:id="rId51"/>
    <p:sldId id="2076138509" r:id="rId52"/>
    <p:sldId id="2076138516" r:id="rId53"/>
    <p:sldId id="2076138490" r:id="rId54"/>
    <p:sldId id="2076138517" r:id="rId55"/>
    <p:sldId id="2076138523" r:id="rId56"/>
    <p:sldId id="2076138524" r:id="rId57"/>
    <p:sldId id="2076138522" r:id="rId58"/>
    <p:sldId id="350"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83" userDrawn="1">
          <p15:clr>
            <a:srgbClr val="A4A3A4"/>
          </p15:clr>
        </p15:guide>
        <p15:guide id="4" pos="7197" userDrawn="1">
          <p15:clr>
            <a:srgbClr val="A4A3A4"/>
          </p15:clr>
        </p15:guide>
        <p15:guide id="5" orient="horz" pos="157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7C10"/>
    <a:srgbClr val="0078D7"/>
    <a:srgbClr val="FF8C00"/>
    <a:srgbClr val="E81123"/>
    <a:srgbClr val="F9A9B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E4D506-9473-45AA-9A02-EEB52225AB39}" v="299" dt="2022-11-10T11:14:42.348"/>
  </p1510:revLst>
</p1510:revInfo>
</file>

<file path=ppt/tableStyles.xml><?xml version="1.0" encoding="utf-8"?>
<a:tblStyleLst xmlns:a="http://schemas.openxmlformats.org/drawingml/2006/main" def="{5C22544A-7EE6-4342-B048-85BDC9FD1C3A}">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6" autoAdjust="0"/>
    <p:restoredTop sz="94660"/>
  </p:normalViewPr>
  <p:slideViewPr>
    <p:cSldViewPr showGuides="1">
      <p:cViewPr varScale="1">
        <p:scale>
          <a:sx n="85" d="100"/>
          <a:sy n="85" d="100"/>
        </p:scale>
        <p:origin x="76" y="732"/>
      </p:cViewPr>
      <p:guideLst>
        <p:guide orient="horz" pos="2160"/>
        <p:guide pos="3840"/>
        <p:guide pos="483"/>
        <p:guide pos="7197"/>
        <p:guide orient="horz" pos="157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microsoft.com/office/2015/10/relationships/revisionInfo" Target="revisionInfo.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lia Fainberg" userId="71fd7fca-f87e-44b7-81b4-e5acfa314f79" providerId="ADAL" clId="{D9E4D506-9473-45AA-9A02-EEB52225AB39}"/>
    <pc:docChg chg="undo custSel addSld delSld modSld sldOrd delSection modSection">
      <pc:chgData name="Ilia Fainberg" userId="71fd7fca-f87e-44b7-81b4-e5acfa314f79" providerId="ADAL" clId="{D9E4D506-9473-45AA-9A02-EEB52225AB39}" dt="2022-11-10T11:16:51.454" v="988" actId="47"/>
      <pc:docMkLst>
        <pc:docMk/>
      </pc:docMkLst>
      <pc:sldChg chg="addSp delSp modSp add mod ord modClrScheme chgLayout">
        <pc:chgData name="Ilia Fainberg" userId="71fd7fca-f87e-44b7-81b4-e5acfa314f79" providerId="ADAL" clId="{D9E4D506-9473-45AA-9A02-EEB52225AB39}" dt="2022-11-10T01:09:43.420" v="293"/>
        <pc:sldMkLst>
          <pc:docMk/>
          <pc:sldMk cId="49905530" sldId="283"/>
        </pc:sldMkLst>
        <pc:spChg chg="mod ord">
          <ac:chgData name="Ilia Fainberg" userId="71fd7fca-f87e-44b7-81b4-e5acfa314f79" providerId="ADAL" clId="{D9E4D506-9473-45AA-9A02-EEB52225AB39}" dt="2022-11-10T01:05:11.246" v="261" actId="1076"/>
          <ac:spMkLst>
            <pc:docMk/>
            <pc:sldMk cId="49905530" sldId="283"/>
            <ac:spMk id="4" creationId="{D70BB525-5EF9-70EE-4A9E-F8569EB28002}"/>
          </ac:spMkLst>
        </pc:spChg>
        <pc:spChg chg="mod ord">
          <ac:chgData name="Ilia Fainberg" userId="71fd7fca-f87e-44b7-81b4-e5acfa314f79" providerId="ADAL" clId="{D9E4D506-9473-45AA-9A02-EEB52225AB39}" dt="2022-11-10T01:05:11.246" v="261" actId="1076"/>
          <ac:spMkLst>
            <pc:docMk/>
            <pc:sldMk cId="49905530" sldId="283"/>
            <ac:spMk id="12" creationId="{BECB02BD-445F-2872-782D-826B5CF2C7F0}"/>
          </ac:spMkLst>
        </pc:spChg>
        <pc:spChg chg="del">
          <ac:chgData name="Ilia Fainberg" userId="71fd7fca-f87e-44b7-81b4-e5acfa314f79" providerId="ADAL" clId="{D9E4D506-9473-45AA-9A02-EEB52225AB39}" dt="2022-11-10T01:04:04.130" v="254" actId="478"/>
          <ac:spMkLst>
            <pc:docMk/>
            <pc:sldMk cId="49905530" sldId="283"/>
            <ac:spMk id="13" creationId="{8EB817AA-F5E8-0B99-C519-F45FB8E1190E}"/>
          </ac:spMkLst>
        </pc:spChg>
        <pc:spChg chg="mod ord">
          <ac:chgData name="Ilia Fainberg" userId="71fd7fca-f87e-44b7-81b4-e5acfa314f79" providerId="ADAL" clId="{D9E4D506-9473-45AA-9A02-EEB52225AB39}" dt="2022-11-10T01:08:50.441" v="289" actId="1076"/>
          <ac:spMkLst>
            <pc:docMk/>
            <pc:sldMk cId="49905530" sldId="283"/>
            <ac:spMk id="23" creationId="{532C2F74-ED5B-B588-1C5A-773540B6B221}"/>
          </ac:spMkLst>
        </pc:spChg>
        <pc:picChg chg="del mod">
          <ac:chgData name="Ilia Fainberg" userId="71fd7fca-f87e-44b7-81b4-e5acfa314f79" providerId="ADAL" clId="{D9E4D506-9473-45AA-9A02-EEB52225AB39}" dt="2022-11-10T01:05:37.844" v="267" actId="478"/>
          <ac:picMkLst>
            <pc:docMk/>
            <pc:sldMk cId="49905530" sldId="283"/>
            <ac:picMk id="2" creationId="{0261C474-415D-C318-7382-D4967DB66D9A}"/>
          </ac:picMkLst>
        </pc:picChg>
        <pc:picChg chg="add del mod">
          <ac:chgData name="Ilia Fainberg" userId="71fd7fca-f87e-44b7-81b4-e5acfa314f79" providerId="ADAL" clId="{D9E4D506-9473-45AA-9A02-EEB52225AB39}" dt="2022-11-10T01:07:19.177" v="278" actId="478"/>
          <ac:picMkLst>
            <pc:docMk/>
            <pc:sldMk cId="49905530" sldId="283"/>
            <ac:picMk id="5" creationId="{5A747D96-62D8-D71A-B5D2-61E63F529452}"/>
          </ac:picMkLst>
        </pc:picChg>
        <pc:picChg chg="del mod ord">
          <ac:chgData name="Ilia Fainberg" userId="71fd7fca-f87e-44b7-81b4-e5acfa314f79" providerId="ADAL" clId="{D9E4D506-9473-45AA-9A02-EEB52225AB39}" dt="2022-11-10T01:05:04.254" v="260" actId="478"/>
          <ac:picMkLst>
            <pc:docMk/>
            <pc:sldMk cId="49905530" sldId="283"/>
            <ac:picMk id="6" creationId="{DD65F760-6A94-EF9F-21B9-D00580D54E84}"/>
          </ac:picMkLst>
        </pc:picChg>
        <pc:picChg chg="mod">
          <ac:chgData name="Ilia Fainberg" userId="71fd7fca-f87e-44b7-81b4-e5acfa314f79" providerId="ADAL" clId="{D9E4D506-9473-45AA-9A02-EEB52225AB39}" dt="2022-11-10T01:08:50.441" v="289" actId="1076"/>
          <ac:picMkLst>
            <pc:docMk/>
            <pc:sldMk cId="49905530" sldId="283"/>
            <ac:picMk id="7" creationId="{22ABCD4B-EBC3-B5B5-643A-84C67E38A9DB}"/>
          </ac:picMkLst>
        </pc:picChg>
        <pc:picChg chg="add mod modCrop">
          <ac:chgData name="Ilia Fainberg" userId="71fd7fca-f87e-44b7-81b4-e5acfa314f79" providerId="ADAL" clId="{D9E4D506-9473-45AA-9A02-EEB52225AB39}" dt="2022-11-10T01:08:04.084" v="287" actId="1076"/>
          <ac:picMkLst>
            <pc:docMk/>
            <pc:sldMk cId="49905530" sldId="283"/>
            <ac:picMk id="9" creationId="{3155E26F-D5DB-5F0A-AE8E-D15F535D955B}"/>
          </ac:picMkLst>
        </pc:picChg>
        <pc:picChg chg="del">
          <ac:chgData name="Ilia Fainberg" userId="71fd7fca-f87e-44b7-81b4-e5acfa314f79" providerId="ADAL" clId="{D9E4D506-9473-45AA-9A02-EEB52225AB39}" dt="2022-11-10T01:04:09.286" v="255" actId="478"/>
          <ac:picMkLst>
            <pc:docMk/>
            <pc:sldMk cId="49905530" sldId="283"/>
            <ac:picMk id="14" creationId="{3BED3BFD-2AFD-BA96-6EAE-CAE6BB393ADB}"/>
          </ac:picMkLst>
        </pc:picChg>
        <pc:picChg chg="mod">
          <ac:chgData name="Ilia Fainberg" userId="71fd7fca-f87e-44b7-81b4-e5acfa314f79" providerId="ADAL" clId="{D9E4D506-9473-45AA-9A02-EEB52225AB39}" dt="2022-11-10T01:08:50.441" v="289" actId="1076"/>
          <ac:picMkLst>
            <pc:docMk/>
            <pc:sldMk cId="49905530" sldId="283"/>
            <ac:picMk id="18" creationId="{E7CE01AC-640B-15E3-2681-3EBF61A22E69}"/>
          </ac:picMkLst>
        </pc:picChg>
        <pc:picChg chg="del">
          <ac:chgData name="Ilia Fainberg" userId="71fd7fca-f87e-44b7-81b4-e5acfa314f79" providerId="ADAL" clId="{D9E4D506-9473-45AA-9A02-EEB52225AB39}" dt="2022-11-10T01:04:09.286" v="255" actId="478"/>
          <ac:picMkLst>
            <pc:docMk/>
            <pc:sldMk cId="49905530" sldId="283"/>
            <ac:picMk id="20" creationId="{FF144449-8F21-7089-3BD3-4B0F1AB268E1}"/>
          </ac:picMkLst>
        </pc:picChg>
        <pc:picChg chg="del">
          <ac:chgData name="Ilia Fainberg" userId="71fd7fca-f87e-44b7-81b4-e5acfa314f79" providerId="ADAL" clId="{D9E4D506-9473-45AA-9A02-EEB52225AB39}" dt="2022-11-10T01:04:09.286" v="255" actId="478"/>
          <ac:picMkLst>
            <pc:docMk/>
            <pc:sldMk cId="49905530" sldId="283"/>
            <ac:picMk id="1026" creationId="{D28C15A6-D796-2C64-4DF6-E73D3F25F36C}"/>
          </ac:picMkLst>
        </pc:picChg>
        <pc:picChg chg="mod">
          <ac:chgData name="Ilia Fainberg" userId="71fd7fca-f87e-44b7-81b4-e5acfa314f79" providerId="ADAL" clId="{D9E4D506-9473-45AA-9A02-EEB52225AB39}" dt="2022-11-10T01:08:50.441" v="289" actId="1076"/>
          <ac:picMkLst>
            <pc:docMk/>
            <pc:sldMk cId="49905530" sldId="283"/>
            <ac:picMk id="4098" creationId="{E672E68A-B758-A1BF-666E-ED6556307F8E}"/>
          </ac:picMkLst>
        </pc:picChg>
      </pc:sldChg>
      <pc:sldChg chg="del">
        <pc:chgData name="Ilia Fainberg" userId="71fd7fca-f87e-44b7-81b4-e5acfa314f79" providerId="ADAL" clId="{D9E4D506-9473-45AA-9A02-EEB52225AB39}" dt="2022-11-10T00:15:46.145" v="59" actId="47"/>
        <pc:sldMkLst>
          <pc:docMk/>
          <pc:sldMk cId="3992404176" sldId="313"/>
        </pc:sldMkLst>
      </pc:sldChg>
      <pc:sldChg chg="del">
        <pc:chgData name="Ilia Fainberg" userId="71fd7fca-f87e-44b7-81b4-e5acfa314f79" providerId="ADAL" clId="{D9E4D506-9473-45AA-9A02-EEB52225AB39}" dt="2022-11-10T00:15:46.145" v="59" actId="47"/>
        <pc:sldMkLst>
          <pc:docMk/>
          <pc:sldMk cId="4162283801" sldId="321"/>
        </pc:sldMkLst>
      </pc:sldChg>
      <pc:sldChg chg="del">
        <pc:chgData name="Ilia Fainberg" userId="71fd7fca-f87e-44b7-81b4-e5acfa314f79" providerId="ADAL" clId="{D9E4D506-9473-45AA-9A02-EEB52225AB39}" dt="2022-11-10T00:15:46.145" v="59" actId="47"/>
        <pc:sldMkLst>
          <pc:docMk/>
          <pc:sldMk cId="3610070856" sldId="329"/>
        </pc:sldMkLst>
      </pc:sldChg>
      <pc:sldChg chg="del">
        <pc:chgData name="Ilia Fainberg" userId="71fd7fca-f87e-44b7-81b4-e5acfa314f79" providerId="ADAL" clId="{D9E4D506-9473-45AA-9A02-EEB52225AB39}" dt="2022-11-10T00:15:46.145" v="59" actId="47"/>
        <pc:sldMkLst>
          <pc:docMk/>
          <pc:sldMk cId="2273400360" sldId="330"/>
        </pc:sldMkLst>
      </pc:sldChg>
      <pc:sldChg chg="modSp mod">
        <pc:chgData name="Ilia Fainberg" userId="71fd7fca-f87e-44b7-81b4-e5acfa314f79" providerId="ADAL" clId="{D9E4D506-9473-45AA-9A02-EEB52225AB39}" dt="2022-11-10T00:22:05.819" v="210" actId="20577"/>
        <pc:sldMkLst>
          <pc:docMk/>
          <pc:sldMk cId="4029474662" sldId="337"/>
        </pc:sldMkLst>
        <pc:spChg chg="mod">
          <ac:chgData name="Ilia Fainberg" userId="71fd7fca-f87e-44b7-81b4-e5acfa314f79" providerId="ADAL" clId="{D9E4D506-9473-45AA-9A02-EEB52225AB39}" dt="2022-11-10T00:16:57.400" v="117" actId="14100"/>
          <ac:spMkLst>
            <pc:docMk/>
            <pc:sldMk cId="4029474662" sldId="337"/>
            <ac:spMk id="3" creationId="{C14325E7-842D-4334-588D-04188C1CE13D}"/>
          </ac:spMkLst>
        </pc:spChg>
        <pc:spChg chg="mod">
          <ac:chgData name="Ilia Fainberg" userId="71fd7fca-f87e-44b7-81b4-e5acfa314f79" providerId="ADAL" clId="{D9E4D506-9473-45AA-9A02-EEB52225AB39}" dt="2022-11-10T00:22:05.819" v="210" actId="20577"/>
          <ac:spMkLst>
            <pc:docMk/>
            <pc:sldMk cId="4029474662" sldId="337"/>
            <ac:spMk id="4" creationId="{D1083117-5EC0-66F5-30AE-A043D560F500}"/>
          </ac:spMkLst>
        </pc:spChg>
      </pc:sldChg>
      <pc:sldChg chg="del">
        <pc:chgData name="Ilia Fainberg" userId="71fd7fca-f87e-44b7-81b4-e5acfa314f79" providerId="ADAL" clId="{D9E4D506-9473-45AA-9A02-EEB52225AB39}" dt="2022-11-10T00:15:46.145" v="59" actId="47"/>
        <pc:sldMkLst>
          <pc:docMk/>
          <pc:sldMk cId="2556831607" sldId="343"/>
        </pc:sldMkLst>
      </pc:sldChg>
      <pc:sldChg chg="del">
        <pc:chgData name="Ilia Fainberg" userId="71fd7fca-f87e-44b7-81b4-e5acfa314f79" providerId="ADAL" clId="{D9E4D506-9473-45AA-9A02-EEB52225AB39}" dt="2022-11-10T00:15:46.145" v="59" actId="47"/>
        <pc:sldMkLst>
          <pc:docMk/>
          <pc:sldMk cId="3036367311" sldId="344"/>
        </pc:sldMkLst>
      </pc:sldChg>
      <pc:sldChg chg="del">
        <pc:chgData name="Ilia Fainberg" userId="71fd7fca-f87e-44b7-81b4-e5acfa314f79" providerId="ADAL" clId="{D9E4D506-9473-45AA-9A02-EEB52225AB39}" dt="2022-11-10T00:15:46.145" v="59" actId="47"/>
        <pc:sldMkLst>
          <pc:docMk/>
          <pc:sldMk cId="2678050425" sldId="346"/>
        </pc:sldMkLst>
      </pc:sldChg>
      <pc:sldChg chg="del">
        <pc:chgData name="Ilia Fainberg" userId="71fd7fca-f87e-44b7-81b4-e5acfa314f79" providerId="ADAL" clId="{D9E4D506-9473-45AA-9A02-EEB52225AB39}" dt="2022-11-10T00:15:46.145" v="59" actId="47"/>
        <pc:sldMkLst>
          <pc:docMk/>
          <pc:sldMk cId="3243888387" sldId="348"/>
        </pc:sldMkLst>
      </pc:sldChg>
      <pc:sldChg chg="del">
        <pc:chgData name="Ilia Fainberg" userId="71fd7fca-f87e-44b7-81b4-e5acfa314f79" providerId="ADAL" clId="{D9E4D506-9473-45AA-9A02-EEB52225AB39}" dt="2022-11-10T00:15:46.145" v="59" actId="47"/>
        <pc:sldMkLst>
          <pc:docMk/>
          <pc:sldMk cId="4281306119" sldId="349"/>
        </pc:sldMkLst>
      </pc:sldChg>
      <pc:sldChg chg="add">
        <pc:chgData name="Ilia Fainberg" userId="71fd7fca-f87e-44b7-81b4-e5acfa314f79" providerId="ADAL" clId="{D9E4D506-9473-45AA-9A02-EEB52225AB39}" dt="2022-11-10T00:14:09.787" v="0"/>
        <pc:sldMkLst>
          <pc:docMk/>
          <pc:sldMk cId="854967950" sldId="2076138279"/>
        </pc:sldMkLst>
      </pc:sldChg>
      <pc:sldChg chg="modSp add mod">
        <pc:chgData name="Ilia Fainberg" userId="71fd7fca-f87e-44b7-81b4-e5acfa314f79" providerId="ADAL" clId="{D9E4D506-9473-45AA-9A02-EEB52225AB39}" dt="2022-11-10T00:14:10.054" v="3" actId="27636"/>
        <pc:sldMkLst>
          <pc:docMk/>
          <pc:sldMk cId="951407243" sldId="2076138297"/>
        </pc:sldMkLst>
        <pc:spChg chg="mod">
          <ac:chgData name="Ilia Fainberg" userId="71fd7fca-f87e-44b7-81b4-e5acfa314f79" providerId="ADAL" clId="{D9E4D506-9473-45AA-9A02-EEB52225AB39}" dt="2022-11-10T00:14:10.054" v="3" actId="27636"/>
          <ac:spMkLst>
            <pc:docMk/>
            <pc:sldMk cId="951407243" sldId="2076138297"/>
            <ac:spMk id="2" creationId="{59AF9CFF-5737-2040-AB97-7BA9FEA974A4}"/>
          </ac:spMkLst>
        </pc:spChg>
      </pc:sldChg>
      <pc:sldChg chg="add del">
        <pc:chgData name="Ilia Fainberg" userId="71fd7fca-f87e-44b7-81b4-e5acfa314f79" providerId="ADAL" clId="{D9E4D506-9473-45AA-9A02-EEB52225AB39}" dt="2022-11-10T00:14:32.808" v="58" actId="47"/>
        <pc:sldMkLst>
          <pc:docMk/>
          <pc:sldMk cId="494854287" sldId="2076138365"/>
        </pc:sldMkLst>
      </pc:sldChg>
      <pc:sldChg chg="modSp add mod">
        <pc:chgData name="Ilia Fainberg" userId="71fd7fca-f87e-44b7-81b4-e5acfa314f79" providerId="ADAL" clId="{D9E4D506-9473-45AA-9A02-EEB52225AB39}" dt="2022-11-10T00:14:10.033" v="2" actId="27636"/>
        <pc:sldMkLst>
          <pc:docMk/>
          <pc:sldMk cId="453489105" sldId="2076138413"/>
        </pc:sldMkLst>
        <pc:spChg chg="mod">
          <ac:chgData name="Ilia Fainberg" userId="71fd7fca-f87e-44b7-81b4-e5acfa314f79" providerId="ADAL" clId="{D9E4D506-9473-45AA-9A02-EEB52225AB39}" dt="2022-11-10T00:14:10.028" v="1" actId="27636"/>
          <ac:spMkLst>
            <pc:docMk/>
            <pc:sldMk cId="453489105" sldId="2076138413"/>
            <ac:spMk id="2" creationId="{AC32AEEB-4F17-134C-9FBB-4C6EB5D52E3C}"/>
          </ac:spMkLst>
        </pc:spChg>
        <pc:spChg chg="mod">
          <ac:chgData name="Ilia Fainberg" userId="71fd7fca-f87e-44b7-81b4-e5acfa314f79" providerId="ADAL" clId="{D9E4D506-9473-45AA-9A02-EEB52225AB39}" dt="2022-11-10T00:14:10.033" v="2" actId="27636"/>
          <ac:spMkLst>
            <pc:docMk/>
            <pc:sldMk cId="453489105" sldId="2076138413"/>
            <ac:spMk id="4" creationId="{A77896E7-A5E8-C545-BB64-7CFF56FA3A36}"/>
          </ac:spMkLst>
        </pc:spChg>
      </pc:sldChg>
      <pc:sldChg chg="add del">
        <pc:chgData name="Ilia Fainberg" userId="71fd7fca-f87e-44b7-81b4-e5acfa314f79" providerId="ADAL" clId="{D9E4D506-9473-45AA-9A02-EEB52225AB39}" dt="2022-11-10T00:18:09.446" v="201" actId="47"/>
        <pc:sldMkLst>
          <pc:docMk/>
          <pc:sldMk cId="938978765" sldId="2076138465"/>
        </pc:sldMkLst>
      </pc:sldChg>
      <pc:sldChg chg="modSp add mod">
        <pc:chgData name="Ilia Fainberg" userId="71fd7fca-f87e-44b7-81b4-e5acfa314f79" providerId="ADAL" clId="{D9E4D506-9473-45AA-9A02-EEB52225AB39}" dt="2022-11-10T00:14:10.066" v="4" actId="27636"/>
        <pc:sldMkLst>
          <pc:docMk/>
          <pc:sldMk cId="169415148" sldId="2076138469"/>
        </pc:sldMkLst>
        <pc:spChg chg="mod">
          <ac:chgData name="Ilia Fainberg" userId="71fd7fca-f87e-44b7-81b4-e5acfa314f79" providerId="ADAL" clId="{D9E4D506-9473-45AA-9A02-EEB52225AB39}" dt="2022-11-10T00:14:10.066" v="4" actId="27636"/>
          <ac:spMkLst>
            <pc:docMk/>
            <pc:sldMk cId="169415148" sldId="2076138469"/>
            <ac:spMk id="2" creationId="{8F75FC18-B471-2244-A0BD-3D0FF2D40506}"/>
          </ac:spMkLst>
        </pc:spChg>
      </pc:sldChg>
      <pc:sldChg chg="add">
        <pc:chgData name="Ilia Fainberg" userId="71fd7fca-f87e-44b7-81b4-e5acfa314f79" providerId="ADAL" clId="{D9E4D506-9473-45AA-9A02-EEB52225AB39}" dt="2022-11-10T00:14:09.787" v="0"/>
        <pc:sldMkLst>
          <pc:docMk/>
          <pc:sldMk cId="857780176" sldId="2076138472"/>
        </pc:sldMkLst>
      </pc:sldChg>
      <pc:sldChg chg="modSp add mod">
        <pc:chgData name="Ilia Fainberg" userId="71fd7fca-f87e-44b7-81b4-e5acfa314f79" providerId="ADAL" clId="{D9E4D506-9473-45AA-9A02-EEB52225AB39}" dt="2022-11-10T00:14:10.077" v="5" actId="27636"/>
        <pc:sldMkLst>
          <pc:docMk/>
          <pc:sldMk cId="3092889384" sldId="2076138473"/>
        </pc:sldMkLst>
        <pc:spChg chg="mod">
          <ac:chgData name="Ilia Fainberg" userId="71fd7fca-f87e-44b7-81b4-e5acfa314f79" providerId="ADAL" clId="{D9E4D506-9473-45AA-9A02-EEB52225AB39}" dt="2022-11-10T00:14:10.077" v="5" actId="27636"/>
          <ac:spMkLst>
            <pc:docMk/>
            <pc:sldMk cId="3092889384" sldId="2076138473"/>
            <ac:spMk id="2" creationId="{8F75FC18-B471-2244-A0BD-3D0FF2D40506}"/>
          </ac:spMkLst>
        </pc:spChg>
      </pc:sldChg>
      <pc:sldChg chg="modSp add mod">
        <pc:chgData name="Ilia Fainberg" userId="71fd7fca-f87e-44b7-81b4-e5acfa314f79" providerId="ADAL" clId="{D9E4D506-9473-45AA-9A02-EEB52225AB39}" dt="2022-11-10T00:14:10.099" v="7" actId="27636"/>
        <pc:sldMkLst>
          <pc:docMk/>
          <pc:sldMk cId="1145708467" sldId="2076138474"/>
        </pc:sldMkLst>
        <pc:spChg chg="mod">
          <ac:chgData name="Ilia Fainberg" userId="71fd7fca-f87e-44b7-81b4-e5acfa314f79" providerId="ADAL" clId="{D9E4D506-9473-45AA-9A02-EEB52225AB39}" dt="2022-11-10T00:14:10.099" v="7" actId="27636"/>
          <ac:spMkLst>
            <pc:docMk/>
            <pc:sldMk cId="1145708467" sldId="2076138474"/>
            <ac:spMk id="2" creationId="{8F75FC18-B471-2244-A0BD-3D0FF2D40506}"/>
          </ac:spMkLst>
        </pc:spChg>
        <pc:spChg chg="mod">
          <ac:chgData name="Ilia Fainberg" userId="71fd7fca-f87e-44b7-81b4-e5acfa314f79" providerId="ADAL" clId="{D9E4D506-9473-45AA-9A02-EEB52225AB39}" dt="2022-11-10T00:14:10.094" v="6" actId="27636"/>
          <ac:spMkLst>
            <pc:docMk/>
            <pc:sldMk cId="1145708467" sldId="2076138474"/>
            <ac:spMk id="3" creationId="{DBDB8844-79D1-DB45-8BA1-17D5E24DE4A6}"/>
          </ac:spMkLst>
        </pc:spChg>
      </pc:sldChg>
      <pc:sldChg chg="modSp add mod">
        <pc:chgData name="Ilia Fainberg" userId="71fd7fca-f87e-44b7-81b4-e5acfa314f79" providerId="ADAL" clId="{D9E4D506-9473-45AA-9A02-EEB52225AB39}" dt="2022-11-10T00:14:10.106" v="8" actId="27636"/>
        <pc:sldMkLst>
          <pc:docMk/>
          <pc:sldMk cId="98089811" sldId="2076138475"/>
        </pc:sldMkLst>
        <pc:spChg chg="mod">
          <ac:chgData name="Ilia Fainberg" userId="71fd7fca-f87e-44b7-81b4-e5acfa314f79" providerId="ADAL" clId="{D9E4D506-9473-45AA-9A02-EEB52225AB39}" dt="2022-11-10T00:14:10.106" v="8" actId="27636"/>
          <ac:spMkLst>
            <pc:docMk/>
            <pc:sldMk cId="98089811" sldId="2076138475"/>
            <ac:spMk id="2" creationId="{8F75FC18-B471-2244-A0BD-3D0FF2D40506}"/>
          </ac:spMkLst>
        </pc:spChg>
      </pc:sldChg>
      <pc:sldChg chg="add">
        <pc:chgData name="Ilia Fainberg" userId="71fd7fca-f87e-44b7-81b4-e5acfa314f79" providerId="ADAL" clId="{D9E4D506-9473-45AA-9A02-EEB52225AB39}" dt="2022-11-10T00:14:09.787" v="0"/>
        <pc:sldMkLst>
          <pc:docMk/>
          <pc:sldMk cId="1718922796" sldId="2076138476"/>
        </pc:sldMkLst>
      </pc:sldChg>
      <pc:sldChg chg="modSp add mod">
        <pc:chgData name="Ilia Fainberg" userId="71fd7fca-f87e-44b7-81b4-e5acfa314f79" providerId="ADAL" clId="{D9E4D506-9473-45AA-9A02-EEB52225AB39}" dt="2022-11-10T00:14:10.133" v="10" actId="27636"/>
        <pc:sldMkLst>
          <pc:docMk/>
          <pc:sldMk cId="3721120159" sldId="2076138477"/>
        </pc:sldMkLst>
        <pc:spChg chg="mod">
          <ac:chgData name="Ilia Fainberg" userId="71fd7fca-f87e-44b7-81b4-e5acfa314f79" providerId="ADAL" clId="{D9E4D506-9473-45AA-9A02-EEB52225AB39}" dt="2022-11-10T00:14:10.124" v="9" actId="27636"/>
          <ac:spMkLst>
            <pc:docMk/>
            <pc:sldMk cId="3721120159" sldId="2076138477"/>
            <ac:spMk id="2" creationId="{8F75FC18-B471-2244-A0BD-3D0FF2D40506}"/>
          </ac:spMkLst>
        </pc:spChg>
        <pc:spChg chg="mod">
          <ac:chgData name="Ilia Fainberg" userId="71fd7fca-f87e-44b7-81b4-e5acfa314f79" providerId="ADAL" clId="{D9E4D506-9473-45AA-9A02-EEB52225AB39}" dt="2022-11-10T00:14:10.133" v="10" actId="27636"/>
          <ac:spMkLst>
            <pc:docMk/>
            <pc:sldMk cId="3721120159" sldId="2076138477"/>
            <ac:spMk id="3" creationId="{DBDB8844-79D1-DB45-8BA1-17D5E24DE4A6}"/>
          </ac:spMkLst>
        </pc:spChg>
      </pc:sldChg>
      <pc:sldChg chg="modSp add mod">
        <pc:chgData name="Ilia Fainberg" userId="71fd7fca-f87e-44b7-81b4-e5acfa314f79" providerId="ADAL" clId="{D9E4D506-9473-45AA-9A02-EEB52225AB39}" dt="2022-11-10T10:59:32.554" v="826" actId="12385"/>
        <pc:sldMkLst>
          <pc:docMk/>
          <pc:sldMk cId="3280006776" sldId="2076138478"/>
        </pc:sldMkLst>
        <pc:spChg chg="mod">
          <ac:chgData name="Ilia Fainberg" userId="71fd7fca-f87e-44b7-81b4-e5acfa314f79" providerId="ADAL" clId="{D9E4D506-9473-45AA-9A02-EEB52225AB39}" dt="2022-11-10T00:14:10.145" v="11" actId="27636"/>
          <ac:spMkLst>
            <pc:docMk/>
            <pc:sldMk cId="3280006776" sldId="2076138478"/>
            <ac:spMk id="2" creationId="{8F75FC18-B471-2244-A0BD-3D0FF2D40506}"/>
          </ac:spMkLst>
        </pc:spChg>
        <pc:spChg chg="mod">
          <ac:chgData name="Ilia Fainberg" userId="71fd7fca-f87e-44b7-81b4-e5acfa314f79" providerId="ADAL" clId="{D9E4D506-9473-45AA-9A02-EEB52225AB39}" dt="2022-11-10T00:14:10.147" v="12" actId="27636"/>
          <ac:spMkLst>
            <pc:docMk/>
            <pc:sldMk cId="3280006776" sldId="2076138478"/>
            <ac:spMk id="3" creationId="{DBDB8844-79D1-DB45-8BA1-17D5E24DE4A6}"/>
          </ac:spMkLst>
        </pc:spChg>
        <pc:graphicFrameChg chg="modGraphic">
          <ac:chgData name="Ilia Fainberg" userId="71fd7fca-f87e-44b7-81b4-e5acfa314f79" providerId="ADAL" clId="{D9E4D506-9473-45AA-9A02-EEB52225AB39}" dt="2022-11-10T10:59:32.554" v="826" actId="12385"/>
          <ac:graphicFrameMkLst>
            <pc:docMk/>
            <pc:sldMk cId="3280006776" sldId="2076138478"/>
            <ac:graphicFrameMk id="4" creationId="{8FE78C7E-61AE-4281-8102-40EDE40345A6}"/>
          </ac:graphicFrameMkLst>
        </pc:graphicFrameChg>
      </pc:sldChg>
      <pc:sldChg chg="modSp add mod">
        <pc:chgData name="Ilia Fainberg" userId="71fd7fca-f87e-44b7-81b4-e5acfa314f79" providerId="ADAL" clId="{D9E4D506-9473-45AA-9A02-EEB52225AB39}" dt="2022-11-10T10:59:55.275" v="827" actId="12385"/>
        <pc:sldMkLst>
          <pc:docMk/>
          <pc:sldMk cId="1384790070" sldId="2076138480"/>
        </pc:sldMkLst>
        <pc:spChg chg="mod">
          <ac:chgData name="Ilia Fainberg" userId="71fd7fca-f87e-44b7-81b4-e5acfa314f79" providerId="ADAL" clId="{D9E4D506-9473-45AA-9A02-EEB52225AB39}" dt="2022-11-10T00:14:10.158" v="13" actId="27636"/>
          <ac:spMkLst>
            <pc:docMk/>
            <pc:sldMk cId="1384790070" sldId="2076138480"/>
            <ac:spMk id="2" creationId="{8F75FC18-B471-2244-A0BD-3D0FF2D40506}"/>
          </ac:spMkLst>
        </pc:spChg>
        <pc:spChg chg="mod">
          <ac:chgData name="Ilia Fainberg" userId="71fd7fca-f87e-44b7-81b4-e5acfa314f79" providerId="ADAL" clId="{D9E4D506-9473-45AA-9A02-EEB52225AB39}" dt="2022-11-10T00:14:10.161" v="14" actId="27636"/>
          <ac:spMkLst>
            <pc:docMk/>
            <pc:sldMk cId="1384790070" sldId="2076138480"/>
            <ac:spMk id="3" creationId="{DBDB8844-79D1-DB45-8BA1-17D5E24DE4A6}"/>
          </ac:spMkLst>
        </pc:spChg>
        <pc:graphicFrameChg chg="modGraphic">
          <ac:chgData name="Ilia Fainberg" userId="71fd7fca-f87e-44b7-81b4-e5acfa314f79" providerId="ADAL" clId="{D9E4D506-9473-45AA-9A02-EEB52225AB39}" dt="2022-11-10T10:59:55.275" v="827" actId="12385"/>
          <ac:graphicFrameMkLst>
            <pc:docMk/>
            <pc:sldMk cId="1384790070" sldId="2076138480"/>
            <ac:graphicFrameMk id="4" creationId="{8FE78C7E-61AE-4281-8102-40EDE40345A6}"/>
          </ac:graphicFrameMkLst>
        </pc:graphicFrameChg>
      </pc:sldChg>
      <pc:sldChg chg="add">
        <pc:chgData name="Ilia Fainberg" userId="71fd7fca-f87e-44b7-81b4-e5acfa314f79" providerId="ADAL" clId="{D9E4D506-9473-45AA-9A02-EEB52225AB39}" dt="2022-11-10T00:14:09.787" v="0"/>
        <pc:sldMkLst>
          <pc:docMk/>
          <pc:sldMk cId="2006952123" sldId="2076138481"/>
        </pc:sldMkLst>
      </pc:sldChg>
      <pc:sldChg chg="add">
        <pc:chgData name="Ilia Fainberg" userId="71fd7fca-f87e-44b7-81b4-e5acfa314f79" providerId="ADAL" clId="{D9E4D506-9473-45AA-9A02-EEB52225AB39}" dt="2022-11-10T00:14:09.787" v="0"/>
        <pc:sldMkLst>
          <pc:docMk/>
          <pc:sldMk cId="449476327" sldId="2076138482"/>
        </pc:sldMkLst>
      </pc:sldChg>
      <pc:sldChg chg="add">
        <pc:chgData name="Ilia Fainberg" userId="71fd7fca-f87e-44b7-81b4-e5acfa314f79" providerId="ADAL" clId="{D9E4D506-9473-45AA-9A02-EEB52225AB39}" dt="2022-11-10T00:14:09.787" v="0"/>
        <pc:sldMkLst>
          <pc:docMk/>
          <pc:sldMk cId="1466671421" sldId="2076138483"/>
        </pc:sldMkLst>
      </pc:sldChg>
      <pc:sldChg chg="add">
        <pc:chgData name="Ilia Fainberg" userId="71fd7fca-f87e-44b7-81b4-e5acfa314f79" providerId="ADAL" clId="{D9E4D506-9473-45AA-9A02-EEB52225AB39}" dt="2022-11-10T00:14:09.787" v="0"/>
        <pc:sldMkLst>
          <pc:docMk/>
          <pc:sldMk cId="910642408" sldId="2076138484"/>
        </pc:sldMkLst>
      </pc:sldChg>
      <pc:sldChg chg="add">
        <pc:chgData name="Ilia Fainberg" userId="71fd7fca-f87e-44b7-81b4-e5acfa314f79" providerId="ADAL" clId="{D9E4D506-9473-45AA-9A02-EEB52225AB39}" dt="2022-11-10T00:14:09.787" v="0"/>
        <pc:sldMkLst>
          <pc:docMk/>
          <pc:sldMk cId="417535920" sldId="2076138485"/>
        </pc:sldMkLst>
      </pc:sldChg>
      <pc:sldChg chg="add">
        <pc:chgData name="Ilia Fainberg" userId="71fd7fca-f87e-44b7-81b4-e5acfa314f79" providerId="ADAL" clId="{D9E4D506-9473-45AA-9A02-EEB52225AB39}" dt="2022-11-10T00:14:09.787" v="0"/>
        <pc:sldMkLst>
          <pc:docMk/>
          <pc:sldMk cId="1453884292" sldId="2076138487"/>
        </pc:sldMkLst>
      </pc:sldChg>
      <pc:sldChg chg="modSp add mod">
        <pc:chgData name="Ilia Fainberg" userId="71fd7fca-f87e-44b7-81b4-e5acfa314f79" providerId="ADAL" clId="{D9E4D506-9473-45AA-9A02-EEB52225AB39}" dt="2022-11-10T10:45:28.973" v="484" actId="20577"/>
        <pc:sldMkLst>
          <pc:docMk/>
          <pc:sldMk cId="2341592353" sldId="2076138488"/>
        </pc:sldMkLst>
        <pc:spChg chg="mod">
          <ac:chgData name="Ilia Fainberg" userId="71fd7fca-f87e-44b7-81b4-e5acfa314f79" providerId="ADAL" clId="{D9E4D506-9473-45AA-9A02-EEB52225AB39}" dt="2022-11-10T10:45:28.973" v="484" actId="20577"/>
          <ac:spMkLst>
            <pc:docMk/>
            <pc:sldMk cId="2341592353" sldId="2076138488"/>
            <ac:spMk id="4" creationId="{C3D9F1C3-1A6A-0043-B6F0-28422B39AD04}"/>
          </ac:spMkLst>
        </pc:spChg>
      </pc:sldChg>
      <pc:sldChg chg="modSp add mod chgLayout">
        <pc:chgData name="Ilia Fainberg" userId="71fd7fca-f87e-44b7-81b4-e5acfa314f79" providerId="ADAL" clId="{D9E4D506-9473-45AA-9A02-EEB52225AB39}" dt="2022-11-10T10:45:35.112" v="486" actId="20577"/>
        <pc:sldMkLst>
          <pc:docMk/>
          <pc:sldMk cId="3529448885" sldId="2076138490"/>
        </pc:sldMkLst>
        <pc:spChg chg="mod ord">
          <ac:chgData name="Ilia Fainberg" userId="71fd7fca-f87e-44b7-81b4-e5acfa314f79" providerId="ADAL" clId="{D9E4D506-9473-45AA-9A02-EEB52225AB39}" dt="2022-11-10T00:54:26.670" v="243" actId="700"/>
          <ac:spMkLst>
            <pc:docMk/>
            <pc:sldMk cId="3529448885" sldId="2076138490"/>
            <ac:spMk id="2" creationId="{5947E540-D664-2248-A353-E17150691F3D}"/>
          </ac:spMkLst>
        </pc:spChg>
        <pc:spChg chg="mod">
          <ac:chgData name="Ilia Fainberg" userId="71fd7fca-f87e-44b7-81b4-e5acfa314f79" providerId="ADAL" clId="{D9E4D506-9473-45AA-9A02-EEB52225AB39}" dt="2022-11-10T00:54:27.761" v="244" actId="1076"/>
          <ac:spMkLst>
            <pc:docMk/>
            <pc:sldMk cId="3529448885" sldId="2076138490"/>
            <ac:spMk id="3" creationId="{954957F8-D847-4AC9-A36F-3DB7E2AD269C}"/>
          </ac:spMkLst>
        </pc:spChg>
        <pc:spChg chg="mod ord">
          <ac:chgData name="Ilia Fainberg" userId="71fd7fca-f87e-44b7-81b4-e5acfa314f79" providerId="ADAL" clId="{D9E4D506-9473-45AA-9A02-EEB52225AB39}" dt="2022-11-10T10:45:35.112" v="486" actId="20577"/>
          <ac:spMkLst>
            <pc:docMk/>
            <pc:sldMk cId="3529448885" sldId="2076138490"/>
            <ac:spMk id="4" creationId="{C3D9F1C3-1A6A-0043-B6F0-28422B39AD04}"/>
          </ac:spMkLst>
        </pc:spChg>
      </pc:sldChg>
      <pc:sldChg chg="modSp add mod">
        <pc:chgData name="Ilia Fainberg" userId="71fd7fca-f87e-44b7-81b4-e5acfa314f79" providerId="ADAL" clId="{D9E4D506-9473-45AA-9A02-EEB52225AB39}" dt="2022-11-10T00:14:10.176" v="16" actId="27636"/>
        <pc:sldMkLst>
          <pc:docMk/>
          <pc:sldMk cId="3743148841" sldId="2076138491"/>
        </pc:sldMkLst>
        <pc:spChg chg="mod">
          <ac:chgData name="Ilia Fainberg" userId="71fd7fca-f87e-44b7-81b4-e5acfa314f79" providerId="ADAL" clId="{D9E4D506-9473-45AA-9A02-EEB52225AB39}" dt="2022-11-10T00:14:10.176" v="16" actId="27636"/>
          <ac:spMkLst>
            <pc:docMk/>
            <pc:sldMk cId="3743148841" sldId="2076138491"/>
            <ac:spMk id="2" creationId="{8F75FC18-B471-2244-A0BD-3D0FF2D40506}"/>
          </ac:spMkLst>
        </pc:spChg>
        <pc:spChg chg="mod">
          <ac:chgData name="Ilia Fainberg" userId="71fd7fca-f87e-44b7-81b4-e5acfa314f79" providerId="ADAL" clId="{D9E4D506-9473-45AA-9A02-EEB52225AB39}" dt="2022-11-10T00:14:10.172" v="15" actId="27636"/>
          <ac:spMkLst>
            <pc:docMk/>
            <pc:sldMk cId="3743148841" sldId="2076138491"/>
            <ac:spMk id="3" creationId="{DBDB8844-79D1-DB45-8BA1-17D5E24DE4A6}"/>
          </ac:spMkLst>
        </pc:spChg>
      </pc:sldChg>
      <pc:sldChg chg="modSp add mod">
        <pc:chgData name="Ilia Fainberg" userId="71fd7fca-f87e-44b7-81b4-e5acfa314f79" providerId="ADAL" clId="{D9E4D506-9473-45AA-9A02-EEB52225AB39}" dt="2022-11-10T00:14:10.215" v="20" actId="27636"/>
        <pc:sldMkLst>
          <pc:docMk/>
          <pc:sldMk cId="4279128086" sldId="2076138492"/>
        </pc:sldMkLst>
        <pc:spChg chg="mod">
          <ac:chgData name="Ilia Fainberg" userId="71fd7fca-f87e-44b7-81b4-e5acfa314f79" providerId="ADAL" clId="{D9E4D506-9473-45AA-9A02-EEB52225AB39}" dt="2022-11-10T00:14:10.215" v="20" actId="27636"/>
          <ac:spMkLst>
            <pc:docMk/>
            <pc:sldMk cId="4279128086" sldId="2076138492"/>
            <ac:spMk id="2" creationId="{8F75FC18-B471-2244-A0BD-3D0FF2D40506}"/>
          </ac:spMkLst>
        </pc:spChg>
        <pc:spChg chg="mod">
          <ac:chgData name="Ilia Fainberg" userId="71fd7fca-f87e-44b7-81b4-e5acfa314f79" providerId="ADAL" clId="{D9E4D506-9473-45AA-9A02-EEB52225AB39}" dt="2022-11-10T00:14:10.211" v="19" actId="27636"/>
          <ac:spMkLst>
            <pc:docMk/>
            <pc:sldMk cId="4279128086" sldId="2076138492"/>
            <ac:spMk id="9" creationId="{FB0F84E3-AC43-4822-49BD-40CA554711EE}"/>
          </ac:spMkLst>
        </pc:spChg>
      </pc:sldChg>
      <pc:sldChg chg="modSp add mod">
        <pc:chgData name="Ilia Fainberg" userId="71fd7fca-f87e-44b7-81b4-e5acfa314f79" providerId="ADAL" clId="{D9E4D506-9473-45AA-9A02-EEB52225AB39}" dt="2022-11-10T00:14:10.187" v="17" actId="27636"/>
        <pc:sldMkLst>
          <pc:docMk/>
          <pc:sldMk cId="4059527606" sldId="2076138493"/>
        </pc:sldMkLst>
        <pc:spChg chg="mod">
          <ac:chgData name="Ilia Fainberg" userId="71fd7fca-f87e-44b7-81b4-e5acfa314f79" providerId="ADAL" clId="{D9E4D506-9473-45AA-9A02-EEB52225AB39}" dt="2022-11-10T00:14:10.187" v="17" actId="27636"/>
          <ac:spMkLst>
            <pc:docMk/>
            <pc:sldMk cId="4059527606" sldId="2076138493"/>
            <ac:spMk id="2" creationId="{8F75FC18-B471-2244-A0BD-3D0FF2D40506}"/>
          </ac:spMkLst>
        </pc:spChg>
      </pc:sldChg>
      <pc:sldChg chg="modSp add mod">
        <pc:chgData name="Ilia Fainberg" userId="71fd7fca-f87e-44b7-81b4-e5acfa314f79" providerId="ADAL" clId="{D9E4D506-9473-45AA-9A02-EEB52225AB39}" dt="2022-11-10T00:14:10.200" v="18" actId="27636"/>
        <pc:sldMkLst>
          <pc:docMk/>
          <pc:sldMk cId="172968500" sldId="2076138494"/>
        </pc:sldMkLst>
        <pc:spChg chg="mod">
          <ac:chgData name="Ilia Fainberg" userId="71fd7fca-f87e-44b7-81b4-e5acfa314f79" providerId="ADAL" clId="{D9E4D506-9473-45AA-9A02-EEB52225AB39}" dt="2022-11-10T00:14:10.200" v="18" actId="27636"/>
          <ac:spMkLst>
            <pc:docMk/>
            <pc:sldMk cId="172968500" sldId="2076138494"/>
            <ac:spMk id="2" creationId="{8F75FC18-B471-2244-A0BD-3D0FF2D40506}"/>
          </ac:spMkLst>
        </pc:spChg>
      </pc:sldChg>
      <pc:sldChg chg="modSp add mod">
        <pc:chgData name="Ilia Fainberg" userId="71fd7fca-f87e-44b7-81b4-e5acfa314f79" providerId="ADAL" clId="{D9E4D506-9473-45AA-9A02-EEB52225AB39}" dt="2022-11-10T00:14:10.274" v="23" actId="27636"/>
        <pc:sldMkLst>
          <pc:docMk/>
          <pc:sldMk cId="370887324" sldId="2076138495"/>
        </pc:sldMkLst>
        <pc:spChg chg="mod">
          <ac:chgData name="Ilia Fainberg" userId="71fd7fca-f87e-44b7-81b4-e5acfa314f79" providerId="ADAL" clId="{D9E4D506-9473-45AA-9A02-EEB52225AB39}" dt="2022-11-10T00:14:10.274" v="23" actId="27636"/>
          <ac:spMkLst>
            <pc:docMk/>
            <pc:sldMk cId="370887324" sldId="2076138495"/>
            <ac:spMk id="2" creationId="{8F75FC18-B471-2244-A0BD-3D0FF2D40506}"/>
          </ac:spMkLst>
        </pc:spChg>
        <pc:spChg chg="mod">
          <ac:chgData name="Ilia Fainberg" userId="71fd7fca-f87e-44b7-81b4-e5acfa314f79" providerId="ADAL" clId="{D9E4D506-9473-45AA-9A02-EEB52225AB39}" dt="2022-11-10T00:14:10.271" v="22" actId="27636"/>
          <ac:spMkLst>
            <pc:docMk/>
            <pc:sldMk cId="370887324" sldId="2076138495"/>
            <ac:spMk id="3" creationId="{DBDB8844-79D1-DB45-8BA1-17D5E24DE4A6}"/>
          </ac:spMkLst>
        </pc:spChg>
      </pc:sldChg>
      <pc:sldChg chg="modSp add mod">
        <pc:chgData name="Ilia Fainberg" userId="71fd7fca-f87e-44b7-81b4-e5acfa314f79" providerId="ADAL" clId="{D9E4D506-9473-45AA-9A02-EEB52225AB39}" dt="2022-11-10T00:14:10.286" v="25" actId="27636"/>
        <pc:sldMkLst>
          <pc:docMk/>
          <pc:sldMk cId="2709361917" sldId="2076138496"/>
        </pc:sldMkLst>
        <pc:spChg chg="mod">
          <ac:chgData name="Ilia Fainberg" userId="71fd7fca-f87e-44b7-81b4-e5acfa314f79" providerId="ADAL" clId="{D9E4D506-9473-45AA-9A02-EEB52225AB39}" dt="2022-11-10T00:14:10.283" v="24" actId="27636"/>
          <ac:spMkLst>
            <pc:docMk/>
            <pc:sldMk cId="2709361917" sldId="2076138496"/>
            <ac:spMk id="2" creationId="{8F75FC18-B471-2244-A0BD-3D0FF2D40506}"/>
          </ac:spMkLst>
        </pc:spChg>
        <pc:spChg chg="mod">
          <ac:chgData name="Ilia Fainberg" userId="71fd7fca-f87e-44b7-81b4-e5acfa314f79" providerId="ADAL" clId="{D9E4D506-9473-45AA-9A02-EEB52225AB39}" dt="2022-11-10T00:14:10.286" v="25" actId="27636"/>
          <ac:spMkLst>
            <pc:docMk/>
            <pc:sldMk cId="2709361917" sldId="2076138496"/>
            <ac:spMk id="3" creationId="{DBDB8844-79D1-DB45-8BA1-17D5E24DE4A6}"/>
          </ac:spMkLst>
        </pc:spChg>
      </pc:sldChg>
      <pc:sldChg chg="modSp add mod">
        <pc:chgData name="Ilia Fainberg" userId="71fd7fca-f87e-44b7-81b4-e5acfa314f79" providerId="ADAL" clId="{D9E4D506-9473-45AA-9A02-EEB52225AB39}" dt="2022-11-10T00:14:10.301" v="27" actId="27636"/>
        <pc:sldMkLst>
          <pc:docMk/>
          <pc:sldMk cId="1080995701" sldId="2076138497"/>
        </pc:sldMkLst>
        <pc:spChg chg="mod">
          <ac:chgData name="Ilia Fainberg" userId="71fd7fca-f87e-44b7-81b4-e5acfa314f79" providerId="ADAL" clId="{D9E4D506-9473-45AA-9A02-EEB52225AB39}" dt="2022-11-10T00:14:10.301" v="27" actId="27636"/>
          <ac:spMkLst>
            <pc:docMk/>
            <pc:sldMk cId="1080995701" sldId="2076138497"/>
            <ac:spMk id="2" creationId="{8F75FC18-B471-2244-A0BD-3D0FF2D40506}"/>
          </ac:spMkLst>
        </pc:spChg>
        <pc:spChg chg="mod">
          <ac:chgData name="Ilia Fainberg" userId="71fd7fca-f87e-44b7-81b4-e5acfa314f79" providerId="ADAL" clId="{D9E4D506-9473-45AA-9A02-EEB52225AB39}" dt="2022-11-10T00:14:10.297" v="26" actId="27636"/>
          <ac:spMkLst>
            <pc:docMk/>
            <pc:sldMk cId="1080995701" sldId="2076138497"/>
            <ac:spMk id="3" creationId="{DBDB8844-79D1-DB45-8BA1-17D5E24DE4A6}"/>
          </ac:spMkLst>
        </pc:spChg>
      </pc:sldChg>
      <pc:sldChg chg="modSp add mod">
        <pc:chgData name="Ilia Fainberg" userId="71fd7fca-f87e-44b7-81b4-e5acfa314f79" providerId="ADAL" clId="{D9E4D506-9473-45AA-9A02-EEB52225AB39}" dt="2022-11-10T00:14:10.312" v="28" actId="27636"/>
        <pc:sldMkLst>
          <pc:docMk/>
          <pc:sldMk cId="2586686051" sldId="2076138498"/>
        </pc:sldMkLst>
        <pc:spChg chg="mod">
          <ac:chgData name="Ilia Fainberg" userId="71fd7fca-f87e-44b7-81b4-e5acfa314f79" providerId="ADAL" clId="{D9E4D506-9473-45AA-9A02-EEB52225AB39}" dt="2022-11-10T00:14:10.312" v="28" actId="27636"/>
          <ac:spMkLst>
            <pc:docMk/>
            <pc:sldMk cId="2586686051" sldId="2076138498"/>
            <ac:spMk id="2" creationId="{8F75FC18-B471-2244-A0BD-3D0FF2D40506}"/>
          </ac:spMkLst>
        </pc:spChg>
      </pc:sldChg>
      <pc:sldChg chg="modSp add mod">
        <pc:chgData name="Ilia Fainberg" userId="71fd7fca-f87e-44b7-81b4-e5acfa314f79" providerId="ADAL" clId="{D9E4D506-9473-45AA-9A02-EEB52225AB39}" dt="2022-11-10T00:14:10.458" v="46" actId="27636"/>
        <pc:sldMkLst>
          <pc:docMk/>
          <pc:sldMk cId="2309561687" sldId="2076138499"/>
        </pc:sldMkLst>
        <pc:spChg chg="mod">
          <ac:chgData name="Ilia Fainberg" userId="71fd7fca-f87e-44b7-81b4-e5acfa314f79" providerId="ADAL" clId="{D9E4D506-9473-45AA-9A02-EEB52225AB39}" dt="2022-11-10T00:14:10.458" v="46" actId="27636"/>
          <ac:spMkLst>
            <pc:docMk/>
            <pc:sldMk cId="2309561687" sldId="2076138499"/>
            <ac:spMk id="2" creationId="{8F75FC18-B471-2244-A0BD-3D0FF2D40506}"/>
          </ac:spMkLst>
        </pc:spChg>
      </pc:sldChg>
      <pc:sldChg chg="modSp add mod">
        <pc:chgData name="Ilia Fainberg" userId="71fd7fca-f87e-44b7-81b4-e5acfa314f79" providerId="ADAL" clId="{D9E4D506-9473-45AA-9A02-EEB52225AB39}" dt="2022-11-10T00:14:10.323" v="30" actId="27636"/>
        <pc:sldMkLst>
          <pc:docMk/>
          <pc:sldMk cId="2716406684" sldId="2076138500"/>
        </pc:sldMkLst>
        <pc:spChg chg="mod">
          <ac:chgData name="Ilia Fainberg" userId="71fd7fca-f87e-44b7-81b4-e5acfa314f79" providerId="ADAL" clId="{D9E4D506-9473-45AA-9A02-EEB52225AB39}" dt="2022-11-10T00:14:10.319" v="29" actId="27636"/>
          <ac:spMkLst>
            <pc:docMk/>
            <pc:sldMk cId="2716406684" sldId="2076138500"/>
            <ac:spMk id="2" creationId="{8F75FC18-B471-2244-A0BD-3D0FF2D40506}"/>
          </ac:spMkLst>
        </pc:spChg>
        <pc:spChg chg="mod">
          <ac:chgData name="Ilia Fainberg" userId="71fd7fca-f87e-44b7-81b4-e5acfa314f79" providerId="ADAL" clId="{D9E4D506-9473-45AA-9A02-EEB52225AB39}" dt="2022-11-10T00:14:10.323" v="30" actId="27636"/>
          <ac:spMkLst>
            <pc:docMk/>
            <pc:sldMk cId="2716406684" sldId="2076138500"/>
            <ac:spMk id="3" creationId="{DBDB8844-79D1-DB45-8BA1-17D5E24DE4A6}"/>
          </ac:spMkLst>
        </pc:spChg>
      </pc:sldChg>
      <pc:sldChg chg="modSp add mod">
        <pc:chgData name="Ilia Fainberg" userId="71fd7fca-f87e-44b7-81b4-e5acfa314f79" providerId="ADAL" clId="{D9E4D506-9473-45AA-9A02-EEB52225AB39}" dt="2022-11-10T00:14:10.348" v="32" actId="27636"/>
        <pc:sldMkLst>
          <pc:docMk/>
          <pc:sldMk cId="2428097198" sldId="2076138501"/>
        </pc:sldMkLst>
        <pc:spChg chg="mod">
          <ac:chgData name="Ilia Fainberg" userId="71fd7fca-f87e-44b7-81b4-e5acfa314f79" providerId="ADAL" clId="{D9E4D506-9473-45AA-9A02-EEB52225AB39}" dt="2022-11-10T00:14:10.348" v="32" actId="27636"/>
          <ac:spMkLst>
            <pc:docMk/>
            <pc:sldMk cId="2428097198" sldId="2076138501"/>
            <ac:spMk id="2" creationId="{8F75FC18-B471-2244-A0BD-3D0FF2D40506}"/>
          </ac:spMkLst>
        </pc:spChg>
      </pc:sldChg>
      <pc:sldChg chg="modSp add mod">
        <pc:chgData name="Ilia Fainberg" userId="71fd7fca-f87e-44b7-81b4-e5acfa314f79" providerId="ADAL" clId="{D9E4D506-9473-45AA-9A02-EEB52225AB39}" dt="2022-11-10T00:14:10.357" v="33" actId="27636"/>
        <pc:sldMkLst>
          <pc:docMk/>
          <pc:sldMk cId="1796918442" sldId="2076138502"/>
        </pc:sldMkLst>
        <pc:spChg chg="mod">
          <ac:chgData name="Ilia Fainberg" userId="71fd7fca-f87e-44b7-81b4-e5acfa314f79" providerId="ADAL" clId="{D9E4D506-9473-45AA-9A02-EEB52225AB39}" dt="2022-11-10T00:14:10.357" v="33" actId="27636"/>
          <ac:spMkLst>
            <pc:docMk/>
            <pc:sldMk cId="1796918442" sldId="2076138502"/>
            <ac:spMk id="2" creationId="{8F75FC18-B471-2244-A0BD-3D0FF2D40506}"/>
          </ac:spMkLst>
        </pc:spChg>
      </pc:sldChg>
      <pc:sldChg chg="modSp add mod">
        <pc:chgData name="Ilia Fainberg" userId="71fd7fca-f87e-44b7-81b4-e5acfa314f79" providerId="ADAL" clId="{D9E4D506-9473-45AA-9A02-EEB52225AB39}" dt="2022-11-10T00:14:10.373" v="35" actId="27636"/>
        <pc:sldMkLst>
          <pc:docMk/>
          <pc:sldMk cId="3753691751" sldId="2076138503"/>
        </pc:sldMkLst>
        <pc:spChg chg="mod">
          <ac:chgData name="Ilia Fainberg" userId="71fd7fca-f87e-44b7-81b4-e5acfa314f79" providerId="ADAL" clId="{D9E4D506-9473-45AA-9A02-EEB52225AB39}" dt="2022-11-10T00:14:10.370" v="34" actId="27636"/>
          <ac:spMkLst>
            <pc:docMk/>
            <pc:sldMk cId="3753691751" sldId="2076138503"/>
            <ac:spMk id="2" creationId="{8F75FC18-B471-2244-A0BD-3D0FF2D40506}"/>
          </ac:spMkLst>
        </pc:spChg>
        <pc:spChg chg="mod">
          <ac:chgData name="Ilia Fainberg" userId="71fd7fca-f87e-44b7-81b4-e5acfa314f79" providerId="ADAL" clId="{D9E4D506-9473-45AA-9A02-EEB52225AB39}" dt="2022-11-10T00:14:10.373" v="35" actId="27636"/>
          <ac:spMkLst>
            <pc:docMk/>
            <pc:sldMk cId="3753691751" sldId="2076138503"/>
            <ac:spMk id="3" creationId="{DBDB8844-79D1-DB45-8BA1-17D5E24DE4A6}"/>
          </ac:spMkLst>
        </pc:spChg>
      </pc:sldChg>
      <pc:sldChg chg="modSp add mod">
        <pc:chgData name="Ilia Fainberg" userId="71fd7fca-f87e-44b7-81b4-e5acfa314f79" providerId="ADAL" clId="{D9E4D506-9473-45AA-9A02-EEB52225AB39}" dt="2022-11-10T00:14:10.417" v="40" actId="27636"/>
        <pc:sldMkLst>
          <pc:docMk/>
          <pc:sldMk cId="637536820" sldId="2076138504"/>
        </pc:sldMkLst>
        <pc:spChg chg="mod">
          <ac:chgData name="Ilia Fainberg" userId="71fd7fca-f87e-44b7-81b4-e5acfa314f79" providerId="ADAL" clId="{D9E4D506-9473-45AA-9A02-EEB52225AB39}" dt="2022-11-10T00:14:10.417" v="40" actId="27636"/>
          <ac:spMkLst>
            <pc:docMk/>
            <pc:sldMk cId="637536820" sldId="2076138504"/>
            <ac:spMk id="2" creationId="{8F75FC18-B471-2244-A0BD-3D0FF2D40506}"/>
          </ac:spMkLst>
        </pc:spChg>
        <pc:spChg chg="mod">
          <ac:chgData name="Ilia Fainberg" userId="71fd7fca-f87e-44b7-81b4-e5acfa314f79" providerId="ADAL" clId="{D9E4D506-9473-45AA-9A02-EEB52225AB39}" dt="2022-11-10T00:14:10.414" v="39" actId="27636"/>
          <ac:spMkLst>
            <pc:docMk/>
            <pc:sldMk cId="637536820" sldId="2076138504"/>
            <ac:spMk id="3" creationId="{DBDB8844-79D1-DB45-8BA1-17D5E24DE4A6}"/>
          </ac:spMkLst>
        </pc:spChg>
      </pc:sldChg>
      <pc:sldChg chg="modSp add mod">
        <pc:chgData name="Ilia Fainberg" userId="71fd7fca-f87e-44b7-81b4-e5acfa314f79" providerId="ADAL" clId="{D9E4D506-9473-45AA-9A02-EEB52225AB39}" dt="2022-11-10T00:26:28.203" v="215" actId="255"/>
        <pc:sldMkLst>
          <pc:docMk/>
          <pc:sldMk cId="1788063413" sldId="2076138505"/>
        </pc:sldMkLst>
        <pc:spChg chg="mod">
          <ac:chgData name="Ilia Fainberg" userId="71fd7fca-f87e-44b7-81b4-e5acfa314f79" providerId="ADAL" clId="{D9E4D506-9473-45AA-9A02-EEB52225AB39}" dt="2022-11-10T00:14:10.397" v="38" actId="27636"/>
          <ac:spMkLst>
            <pc:docMk/>
            <pc:sldMk cId="1788063413" sldId="2076138505"/>
            <ac:spMk id="2" creationId="{8F75FC18-B471-2244-A0BD-3D0FF2D40506}"/>
          </ac:spMkLst>
        </pc:spChg>
        <pc:spChg chg="mod">
          <ac:chgData name="Ilia Fainberg" userId="71fd7fca-f87e-44b7-81b4-e5acfa314f79" providerId="ADAL" clId="{D9E4D506-9473-45AA-9A02-EEB52225AB39}" dt="2022-11-10T00:14:10.393" v="37" actId="27636"/>
          <ac:spMkLst>
            <pc:docMk/>
            <pc:sldMk cId="1788063413" sldId="2076138505"/>
            <ac:spMk id="3" creationId="{DBDB8844-79D1-DB45-8BA1-17D5E24DE4A6}"/>
          </ac:spMkLst>
        </pc:spChg>
        <pc:spChg chg="mod">
          <ac:chgData name="Ilia Fainberg" userId="71fd7fca-f87e-44b7-81b4-e5acfa314f79" providerId="ADAL" clId="{D9E4D506-9473-45AA-9A02-EEB52225AB39}" dt="2022-11-10T00:26:28.203" v="215" actId="255"/>
          <ac:spMkLst>
            <pc:docMk/>
            <pc:sldMk cId="1788063413" sldId="2076138505"/>
            <ac:spMk id="6" creationId="{4321CE71-4FF1-422E-B749-DDEC740A0354}"/>
          </ac:spMkLst>
        </pc:spChg>
      </pc:sldChg>
      <pc:sldChg chg="modSp add mod">
        <pc:chgData name="Ilia Fainberg" userId="71fd7fca-f87e-44b7-81b4-e5acfa314f79" providerId="ADAL" clId="{D9E4D506-9473-45AA-9A02-EEB52225AB39}" dt="2022-11-10T00:14:10.337" v="31" actId="27636"/>
        <pc:sldMkLst>
          <pc:docMk/>
          <pc:sldMk cId="3294705692" sldId="2076138506"/>
        </pc:sldMkLst>
        <pc:spChg chg="mod">
          <ac:chgData name="Ilia Fainberg" userId="71fd7fca-f87e-44b7-81b4-e5acfa314f79" providerId="ADAL" clId="{D9E4D506-9473-45AA-9A02-EEB52225AB39}" dt="2022-11-10T00:14:10.337" v="31" actId="27636"/>
          <ac:spMkLst>
            <pc:docMk/>
            <pc:sldMk cId="3294705692" sldId="2076138506"/>
            <ac:spMk id="2" creationId="{8F75FC18-B471-2244-A0BD-3D0FF2D40506}"/>
          </ac:spMkLst>
        </pc:spChg>
      </pc:sldChg>
      <pc:sldChg chg="modSp add mod">
        <pc:chgData name="Ilia Fainberg" userId="71fd7fca-f87e-44b7-81b4-e5acfa314f79" providerId="ADAL" clId="{D9E4D506-9473-45AA-9A02-EEB52225AB39}" dt="2022-11-10T00:14:10.479" v="48" actId="27636"/>
        <pc:sldMkLst>
          <pc:docMk/>
          <pc:sldMk cId="895089352" sldId="2076138507"/>
        </pc:sldMkLst>
        <pc:spChg chg="mod">
          <ac:chgData name="Ilia Fainberg" userId="71fd7fca-f87e-44b7-81b4-e5acfa314f79" providerId="ADAL" clId="{D9E4D506-9473-45AA-9A02-EEB52225AB39}" dt="2022-11-10T00:14:10.471" v="47" actId="27636"/>
          <ac:spMkLst>
            <pc:docMk/>
            <pc:sldMk cId="895089352" sldId="2076138507"/>
            <ac:spMk id="2" creationId="{8F75FC18-B471-2244-A0BD-3D0FF2D40506}"/>
          </ac:spMkLst>
        </pc:spChg>
        <pc:spChg chg="mod">
          <ac:chgData name="Ilia Fainberg" userId="71fd7fca-f87e-44b7-81b4-e5acfa314f79" providerId="ADAL" clId="{D9E4D506-9473-45AA-9A02-EEB52225AB39}" dt="2022-11-10T00:14:10.479" v="48" actId="27636"/>
          <ac:spMkLst>
            <pc:docMk/>
            <pc:sldMk cId="895089352" sldId="2076138507"/>
            <ac:spMk id="3" creationId="{DBDB8844-79D1-DB45-8BA1-17D5E24DE4A6}"/>
          </ac:spMkLst>
        </pc:spChg>
      </pc:sldChg>
      <pc:sldChg chg="modSp add mod">
        <pc:chgData name="Ilia Fainberg" userId="71fd7fca-f87e-44b7-81b4-e5acfa314f79" providerId="ADAL" clId="{D9E4D506-9473-45AA-9A02-EEB52225AB39}" dt="2022-11-10T00:14:10.489" v="50" actId="27636"/>
        <pc:sldMkLst>
          <pc:docMk/>
          <pc:sldMk cId="1023883951" sldId="2076138508"/>
        </pc:sldMkLst>
        <pc:spChg chg="mod">
          <ac:chgData name="Ilia Fainberg" userId="71fd7fca-f87e-44b7-81b4-e5acfa314f79" providerId="ADAL" clId="{D9E4D506-9473-45AA-9A02-EEB52225AB39}" dt="2022-11-10T00:14:10.489" v="50" actId="27636"/>
          <ac:spMkLst>
            <pc:docMk/>
            <pc:sldMk cId="1023883951" sldId="2076138508"/>
            <ac:spMk id="2" creationId="{8F75FC18-B471-2244-A0BD-3D0FF2D40506}"/>
          </ac:spMkLst>
        </pc:spChg>
        <pc:spChg chg="mod">
          <ac:chgData name="Ilia Fainberg" userId="71fd7fca-f87e-44b7-81b4-e5acfa314f79" providerId="ADAL" clId="{D9E4D506-9473-45AA-9A02-EEB52225AB39}" dt="2022-11-10T00:14:10.487" v="49" actId="27636"/>
          <ac:spMkLst>
            <pc:docMk/>
            <pc:sldMk cId="1023883951" sldId="2076138508"/>
            <ac:spMk id="3" creationId="{DBDB8844-79D1-DB45-8BA1-17D5E24DE4A6}"/>
          </ac:spMkLst>
        </pc:spChg>
      </pc:sldChg>
      <pc:sldChg chg="modSp add mod">
        <pc:chgData name="Ilia Fainberg" userId="71fd7fca-f87e-44b7-81b4-e5acfa314f79" providerId="ADAL" clId="{D9E4D506-9473-45AA-9A02-EEB52225AB39}" dt="2022-11-10T10:58:05.673" v="817" actId="20577"/>
        <pc:sldMkLst>
          <pc:docMk/>
          <pc:sldMk cId="1899142168" sldId="2076138509"/>
        </pc:sldMkLst>
        <pc:spChg chg="mod">
          <ac:chgData name="Ilia Fainberg" userId="71fd7fca-f87e-44b7-81b4-e5acfa314f79" providerId="ADAL" clId="{D9E4D506-9473-45AA-9A02-EEB52225AB39}" dt="2022-11-10T00:14:10.524" v="52" actId="27636"/>
          <ac:spMkLst>
            <pc:docMk/>
            <pc:sldMk cId="1899142168" sldId="2076138509"/>
            <ac:spMk id="2" creationId="{8F75FC18-B471-2244-A0BD-3D0FF2D40506}"/>
          </ac:spMkLst>
        </pc:spChg>
        <pc:spChg chg="mod">
          <ac:chgData name="Ilia Fainberg" userId="71fd7fca-f87e-44b7-81b4-e5acfa314f79" providerId="ADAL" clId="{D9E4D506-9473-45AA-9A02-EEB52225AB39}" dt="2022-11-10T00:14:10.530" v="53" actId="27636"/>
          <ac:spMkLst>
            <pc:docMk/>
            <pc:sldMk cId="1899142168" sldId="2076138509"/>
            <ac:spMk id="3" creationId="{DBDB8844-79D1-DB45-8BA1-17D5E24DE4A6}"/>
          </ac:spMkLst>
        </pc:spChg>
        <pc:spChg chg="mod">
          <ac:chgData name="Ilia Fainberg" userId="71fd7fca-f87e-44b7-81b4-e5acfa314f79" providerId="ADAL" clId="{D9E4D506-9473-45AA-9A02-EEB52225AB39}" dt="2022-11-10T10:58:05.673" v="817" actId="20577"/>
          <ac:spMkLst>
            <pc:docMk/>
            <pc:sldMk cId="1899142168" sldId="2076138509"/>
            <ac:spMk id="6" creationId="{D00C4361-632D-408D-A816-4068D4453255}"/>
          </ac:spMkLst>
        </pc:spChg>
      </pc:sldChg>
      <pc:sldChg chg="add">
        <pc:chgData name="Ilia Fainberg" userId="71fd7fca-f87e-44b7-81b4-e5acfa314f79" providerId="ADAL" clId="{D9E4D506-9473-45AA-9A02-EEB52225AB39}" dt="2022-11-10T00:14:09.787" v="0"/>
        <pc:sldMkLst>
          <pc:docMk/>
          <pc:sldMk cId="343865159" sldId="2076138510"/>
        </pc:sldMkLst>
      </pc:sldChg>
      <pc:sldChg chg="modSp add mod">
        <pc:chgData name="Ilia Fainberg" userId="71fd7fca-f87e-44b7-81b4-e5acfa314f79" providerId="ADAL" clId="{D9E4D506-9473-45AA-9A02-EEB52225AB39}" dt="2022-11-10T00:14:10.428" v="41" actId="27636"/>
        <pc:sldMkLst>
          <pc:docMk/>
          <pc:sldMk cId="738919058" sldId="2076138511"/>
        </pc:sldMkLst>
        <pc:spChg chg="mod">
          <ac:chgData name="Ilia Fainberg" userId="71fd7fca-f87e-44b7-81b4-e5acfa314f79" providerId="ADAL" clId="{D9E4D506-9473-45AA-9A02-EEB52225AB39}" dt="2022-11-10T00:14:10.428" v="41" actId="27636"/>
          <ac:spMkLst>
            <pc:docMk/>
            <pc:sldMk cId="738919058" sldId="2076138511"/>
            <ac:spMk id="2" creationId="{8F75FC18-B471-2244-A0BD-3D0FF2D40506}"/>
          </ac:spMkLst>
        </pc:spChg>
      </pc:sldChg>
      <pc:sldChg chg="modSp add mod">
        <pc:chgData name="Ilia Fainberg" userId="71fd7fca-f87e-44b7-81b4-e5acfa314f79" providerId="ADAL" clId="{D9E4D506-9473-45AA-9A02-EEB52225AB39}" dt="2022-11-10T00:14:10.439" v="43" actId="27636"/>
        <pc:sldMkLst>
          <pc:docMk/>
          <pc:sldMk cId="2349583230" sldId="2076138512"/>
        </pc:sldMkLst>
        <pc:spChg chg="mod">
          <ac:chgData name="Ilia Fainberg" userId="71fd7fca-f87e-44b7-81b4-e5acfa314f79" providerId="ADAL" clId="{D9E4D506-9473-45AA-9A02-EEB52225AB39}" dt="2022-11-10T00:14:10.437" v="42" actId="27636"/>
          <ac:spMkLst>
            <pc:docMk/>
            <pc:sldMk cId="2349583230" sldId="2076138512"/>
            <ac:spMk id="2" creationId="{8F75FC18-B471-2244-A0BD-3D0FF2D40506}"/>
          </ac:spMkLst>
        </pc:spChg>
        <pc:spChg chg="mod">
          <ac:chgData name="Ilia Fainberg" userId="71fd7fca-f87e-44b7-81b4-e5acfa314f79" providerId="ADAL" clId="{D9E4D506-9473-45AA-9A02-EEB52225AB39}" dt="2022-11-10T00:14:10.439" v="43" actId="27636"/>
          <ac:spMkLst>
            <pc:docMk/>
            <pc:sldMk cId="2349583230" sldId="2076138512"/>
            <ac:spMk id="3" creationId="{E34A4D04-C030-4A3C-9A7B-5932B1889182}"/>
          </ac:spMkLst>
        </pc:spChg>
      </pc:sldChg>
      <pc:sldChg chg="modSp add mod">
        <pc:chgData name="Ilia Fainberg" userId="71fd7fca-f87e-44b7-81b4-e5acfa314f79" providerId="ADAL" clId="{D9E4D506-9473-45AA-9A02-EEB52225AB39}" dt="2022-11-10T00:24:32.310" v="213" actId="12100"/>
        <pc:sldMkLst>
          <pc:docMk/>
          <pc:sldMk cId="2662400864" sldId="2076138513"/>
        </pc:sldMkLst>
        <pc:spChg chg="mod">
          <ac:chgData name="Ilia Fainberg" userId="71fd7fca-f87e-44b7-81b4-e5acfa314f79" providerId="ADAL" clId="{D9E4D506-9473-45AA-9A02-EEB52225AB39}" dt="2022-11-10T00:14:10.503" v="51" actId="27636"/>
          <ac:spMkLst>
            <pc:docMk/>
            <pc:sldMk cId="2662400864" sldId="2076138513"/>
            <ac:spMk id="2" creationId="{8F75FC18-B471-2244-A0BD-3D0FF2D40506}"/>
          </ac:spMkLst>
        </pc:spChg>
        <pc:graphicFrameChg chg="mod">
          <ac:chgData name="Ilia Fainberg" userId="71fd7fca-f87e-44b7-81b4-e5acfa314f79" providerId="ADAL" clId="{D9E4D506-9473-45AA-9A02-EEB52225AB39}" dt="2022-11-10T00:24:32.310" v="213" actId="12100"/>
          <ac:graphicFrameMkLst>
            <pc:docMk/>
            <pc:sldMk cId="2662400864" sldId="2076138513"/>
            <ac:graphicFrameMk id="4" creationId="{DC7A4BC2-9359-4297-9879-E8013338378A}"/>
          </ac:graphicFrameMkLst>
        </pc:graphicFrameChg>
      </pc:sldChg>
      <pc:sldChg chg="modSp add mod">
        <pc:chgData name="Ilia Fainberg" userId="71fd7fca-f87e-44b7-81b4-e5acfa314f79" providerId="ADAL" clId="{D9E4D506-9473-45AA-9A02-EEB52225AB39}" dt="2022-11-10T00:56:38.011" v="248" actId="6549"/>
        <pc:sldMkLst>
          <pc:docMk/>
          <pc:sldMk cId="2976258254" sldId="2076138514"/>
        </pc:sldMkLst>
        <pc:spChg chg="mod">
          <ac:chgData name="Ilia Fainberg" userId="71fd7fca-f87e-44b7-81b4-e5acfa314f79" providerId="ADAL" clId="{D9E4D506-9473-45AA-9A02-EEB52225AB39}" dt="2022-11-10T00:56:38.011" v="248" actId="6549"/>
          <ac:spMkLst>
            <pc:docMk/>
            <pc:sldMk cId="2976258254" sldId="2076138514"/>
            <ac:spMk id="2" creationId="{8F75FC18-B471-2244-A0BD-3D0FF2D40506}"/>
          </ac:spMkLst>
        </pc:spChg>
        <pc:spChg chg="mod">
          <ac:chgData name="Ilia Fainberg" userId="71fd7fca-f87e-44b7-81b4-e5acfa314f79" providerId="ADAL" clId="{D9E4D506-9473-45AA-9A02-EEB52225AB39}" dt="2022-11-10T00:14:10.448" v="44" actId="27636"/>
          <ac:spMkLst>
            <pc:docMk/>
            <pc:sldMk cId="2976258254" sldId="2076138514"/>
            <ac:spMk id="3" creationId="{E34A4D04-C030-4A3C-9A7B-5932B1889182}"/>
          </ac:spMkLst>
        </pc:spChg>
      </pc:sldChg>
      <pc:sldChg chg="modSp add mod">
        <pc:chgData name="Ilia Fainberg" userId="71fd7fca-f87e-44b7-81b4-e5acfa314f79" providerId="ADAL" clId="{D9E4D506-9473-45AA-9A02-EEB52225AB39}" dt="2022-11-10T00:14:10.382" v="36" actId="27636"/>
        <pc:sldMkLst>
          <pc:docMk/>
          <pc:sldMk cId="2360301216" sldId="2076138515"/>
        </pc:sldMkLst>
        <pc:spChg chg="mod">
          <ac:chgData name="Ilia Fainberg" userId="71fd7fca-f87e-44b7-81b4-e5acfa314f79" providerId="ADAL" clId="{D9E4D506-9473-45AA-9A02-EEB52225AB39}" dt="2022-11-10T00:14:10.382" v="36" actId="27636"/>
          <ac:spMkLst>
            <pc:docMk/>
            <pc:sldMk cId="2360301216" sldId="2076138515"/>
            <ac:spMk id="2" creationId="{8F75FC18-B471-2244-A0BD-3D0FF2D40506}"/>
          </ac:spMkLst>
        </pc:spChg>
      </pc:sldChg>
      <pc:sldChg chg="modSp add mod">
        <pc:chgData name="Ilia Fainberg" userId="71fd7fca-f87e-44b7-81b4-e5acfa314f79" providerId="ADAL" clId="{D9E4D506-9473-45AA-9A02-EEB52225AB39}" dt="2022-11-10T10:58:12.125" v="821" actId="20577"/>
        <pc:sldMkLst>
          <pc:docMk/>
          <pc:sldMk cId="1017095346" sldId="2076138516"/>
        </pc:sldMkLst>
        <pc:spChg chg="mod">
          <ac:chgData name="Ilia Fainberg" userId="71fd7fca-f87e-44b7-81b4-e5acfa314f79" providerId="ADAL" clId="{D9E4D506-9473-45AA-9A02-EEB52225AB39}" dt="2022-11-10T00:14:10.554" v="54" actId="27636"/>
          <ac:spMkLst>
            <pc:docMk/>
            <pc:sldMk cId="1017095346" sldId="2076138516"/>
            <ac:spMk id="2" creationId="{8F75FC18-B471-2244-A0BD-3D0FF2D40506}"/>
          </ac:spMkLst>
        </pc:spChg>
        <pc:spChg chg="mod">
          <ac:chgData name="Ilia Fainberg" userId="71fd7fca-f87e-44b7-81b4-e5acfa314f79" providerId="ADAL" clId="{D9E4D506-9473-45AA-9A02-EEB52225AB39}" dt="2022-11-10T10:58:12.125" v="821" actId="20577"/>
          <ac:spMkLst>
            <pc:docMk/>
            <pc:sldMk cId="1017095346" sldId="2076138516"/>
            <ac:spMk id="5" creationId="{96F27AE8-FA31-41AB-8183-E4099041127D}"/>
          </ac:spMkLst>
        </pc:spChg>
      </pc:sldChg>
      <pc:sldChg chg="addSp delSp modSp add mod modAnim">
        <pc:chgData name="Ilia Fainberg" userId="71fd7fca-f87e-44b7-81b4-e5acfa314f79" providerId="ADAL" clId="{D9E4D506-9473-45AA-9A02-EEB52225AB39}" dt="2022-11-10T11:08:36.706" v="985" actId="20577"/>
        <pc:sldMkLst>
          <pc:docMk/>
          <pc:sldMk cId="3538775814" sldId="2076138517"/>
        </pc:sldMkLst>
        <pc:spChg chg="mod">
          <ac:chgData name="Ilia Fainberg" userId="71fd7fca-f87e-44b7-81b4-e5acfa314f79" providerId="ADAL" clId="{D9E4D506-9473-45AA-9A02-EEB52225AB39}" dt="2022-11-10T00:14:10.605" v="56" actId="27636"/>
          <ac:spMkLst>
            <pc:docMk/>
            <pc:sldMk cId="3538775814" sldId="2076138517"/>
            <ac:spMk id="2" creationId="{8F75FC18-B471-2244-A0BD-3D0FF2D40506}"/>
          </ac:spMkLst>
        </pc:spChg>
        <pc:spChg chg="mod">
          <ac:chgData name="Ilia Fainberg" userId="71fd7fca-f87e-44b7-81b4-e5acfa314f79" providerId="ADAL" clId="{D9E4D506-9473-45AA-9A02-EEB52225AB39}" dt="2022-11-10T10:58:17.497" v="823" actId="20577"/>
          <ac:spMkLst>
            <pc:docMk/>
            <pc:sldMk cId="3538775814" sldId="2076138517"/>
            <ac:spMk id="5" creationId="{96F27AE8-FA31-41AB-8183-E4099041127D}"/>
          </ac:spMkLst>
        </pc:spChg>
        <pc:spChg chg="mod">
          <ac:chgData name="Ilia Fainberg" userId="71fd7fca-f87e-44b7-81b4-e5acfa314f79" providerId="ADAL" clId="{D9E4D506-9473-45AA-9A02-EEB52225AB39}" dt="2022-11-10T11:08:36.706" v="985" actId="20577"/>
          <ac:spMkLst>
            <pc:docMk/>
            <pc:sldMk cId="3538775814" sldId="2076138517"/>
            <ac:spMk id="6" creationId="{A0FB75BB-2CCA-4FD0-866B-E7472EA2BE26}"/>
          </ac:spMkLst>
        </pc:spChg>
        <pc:spChg chg="add del mod">
          <ac:chgData name="Ilia Fainberg" userId="71fd7fca-f87e-44b7-81b4-e5acfa314f79" providerId="ADAL" clId="{D9E4D506-9473-45AA-9A02-EEB52225AB39}" dt="2022-11-10T00:50:18.288" v="217"/>
          <ac:spMkLst>
            <pc:docMk/>
            <pc:sldMk cId="3538775814" sldId="2076138517"/>
            <ac:spMk id="7" creationId="{78AD5109-DD52-E1B4-39F1-BF1564E00A97}"/>
          </ac:spMkLst>
        </pc:spChg>
        <pc:picChg chg="add del mod">
          <ac:chgData name="Ilia Fainberg" userId="71fd7fca-f87e-44b7-81b4-e5acfa314f79" providerId="ADAL" clId="{D9E4D506-9473-45AA-9A02-EEB52225AB39}" dt="2022-11-10T00:50:18.288" v="217"/>
          <ac:picMkLst>
            <pc:docMk/>
            <pc:sldMk cId="3538775814" sldId="2076138517"/>
            <ac:picMk id="3" creationId="{BBE3D1C9-E98F-D315-3468-93DCAF9DA496}"/>
          </ac:picMkLst>
        </pc:picChg>
      </pc:sldChg>
      <pc:sldChg chg="add del setBg">
        <pc:chgData name="Ilia Fainberg" userId="71fd7fca-f87e-44b7-81b4-e5acfa314f79" providerId="ADAL" clId="{D9E4D506-9473-45AA-9A02-EEB52225AB39}" dt="2022-11-10T00:14:28.878" v="57" actId="47"/>
        <pc:sldMkLst>
          <pc:docMk/>
          <pc:sldMk cId="3673857252" sldId="2076138518"/>
        </pc:sldMkLst>
      </pc:sldChg>
      <pc:sldChg chg="modSp add mod">
        <pc:chgData name="Ilia Fainberg" userId="71fd7fca-f87e-44b7-81b4-e5acfa314f79" providerId="ADAL" clId="{D9E4D506-9473-45AA-9A02-EEB52225AB39}" dt="2022-11-10T00:14:10.256" v="21" actId="27636"/>
        <pc:sldMkLst>
          <pc:docMk/>
          <pc:sldMk cId="1340622604" sldId="2076138519"/>
        </pc:sldMkLst>
        <pc:spChg chg="mod">
          <ac:chgData name="Ilia Fainberg" userId="71fd7fca-f87e-44b7-81b4-e5acfa314f79" providerId="ADAL" clId="{D9E4D506-9473-45AA-9A02-EEB52225AB39}" dt="2022-11-10T00:14:10.256" v="21" actId="27636"/>
          <ac:spMkLst>
            <pc:docMk/>
            <pc:sldMk cId="1340622604" sldId="2076138519"/>
            <ac:spMk id="2" creationId="{8F75FC18-B471-2244-A0BD-3D0FF2D40506}"/>
          </ac:spMkLst>
        </pc:spChg>
      </pc:sldChg>
      <pc:sldChg chg="addSp delSp modSp add del mod ord delAnim modAnim">
        <pc:chgData name="Ilia Fainberg" userId="71fd7fca-f87e-44b7-81b4-e5acfa314f79" providerId="ADAL" clId="{D9E4D506-9473-45AA-9A02-EEB52225AB39}" dt="2022-11-10T11:16:51.454" v="988" actId="47"/>
        <pc:sldMkLst>
          <pc:docMk/>
          <pc:sldMk cId="1968105410" sldId="2076138520"/>
        </pc:sldMkLst>
        <pc:spChg chg="del">
          <ac:chgData name="Ilia Fainberg" userId="71fd7fca-f87e-44b7-81b4-e5acfa314f79" providerId="ADAL" clId="{D9E4D506-9473-45AA-9A02-EEB52225AB39}" dt="2022-11-10T00:50:37.468" v="221" actId="478"/>
          <ac:spMkLst>
            <pc:docMk/>
            <pc:sldMk cId="1968105410" sldId="2076138520"/>
            <ac:spMk id="2" creationId="{8F75FC18-B471-2244-A0BD-3D0FF2D40506}"/>
          </ac:spMkLst>
        </pc:spChg>
        <pc:spChg chg="del">
          <ac:chgData name="Ilia Fainberg" userId="71fd7fca-f87e-44b7-81b4-e5acfa314f79" providerId="ADAL" clId="{D9E4D506-9473-45AA-9A02-EEB52225AB39}" dt="2022-11-10T00:50:24.903" v="219" actId="478"/>
          <ac:spMkLst>
            <pc:docMk/>
            <pc:sldMk cId="1968105410" sldId="2076138520"/>
            <ac:spMk id="6" creationId="{A0FB75BB-2CCA-4FD0-866B-E7472EA2BE26}"/>
          </ac:spMkLst>
        </pc:spChg>
        <pc:spChg chg="add del mod">
          <ac:chgData name="Ilia Fainberg" userId="71fd7fca-f87e-44b7-81b4-e5acfa314f79" providerId="ADAL" clId="{D9E4D506-9473-45AA-9A02-EEB52225AB39}" dt="2022-11-10T00:50:32.737" v="220" actId="478"/>
          <ac:spMkLst>
            <pc:docMk/>
            <pc:sldMk cId="1968105410" sldId="2076138520"/>
            <ac:spMk id="7" creationId="{E673CEA2-F1F8-6F87-DAD0-BB9ACB9B3FE9}"/>
          </ac:spMkLst>
        </pc:spChg>
        <pc:spChg chg="add del mod">
          <ac:chgData name="Ilia Fainberg" userId="71fd7fca-f87e-44b7-81b4-e5acfa314f79" providerId="ADAL" clId="{D9E4D506-9473-45AA-9A02-EEB52225AB39}" dt="2022-11-10T00:50:40.068" v="222" actId="478"/>
          <ac:spMkLst>
            <pc:docMk/>
            <pc:sldMk cId="1968105410" sldId="2076138520"/>
            <ac:spMk id="9" creationId="{3216EAC3-ECAF-7150-5B99-F170544580C0}"/>
          </ac:spMkLst>
        </pc:spChg>
        <pc:spChg chg="add mod">
          <ac:chgData name="Ilia Fainberg" userId="71fd7fca-f87e-44b7-81b4-e5acfa314f79" providerId="ADAL" clId="{D9E4D506-9473-45AA-9A02-EEB52225AB39}" dt="2022-11-10T00:52:07.963" v="236" actId="1076"/>
          <ac:spMkLst>
            <pc:docMk/>
            <pc:sldMk cId="1968105410" sldId="2076138520"/>
            <ac:spMk id="11" creationId="{2EF6012E-E9B9-DD0B-16AF-BD694BC9BC14}"/>
          </ac:spMkLst>
        </pc:spChg>
        <pc:picChg chg="add del mod modCrop">
          <ac:chgData name="Ilia Fainberg" userId="71fd7fca-f87e-44b7-81b4-e5acfa314f79" providerId="ADAL" clId="{D9E4D506-9473-45AA-9A02-EEB52225AB39}" dt="2022-11-10T11:16:46.367" v="987" actId="478"/>
          <ac:picMkLst>
            <pc:docMk/>
            <pc:sldMk cId="1968105410" sldId="2076138520"/>
            <ac:picMk id="10" creationId="{7812C1EB-F1B3-5472-5D9C-DDB7BE48A9DB}"/>
          </ac:picMkLst>
        </pc:picChg>
      </pc:sldChg>
      <pc:sldChg chg="delSp modSp add del mod">
        <pc:chgData name="Ilia Fainberg" userId="71fd7fca-f87e-44b7-81b4-e5acfa314f79" providerId="ADAL" clId="{D9E4D506-9473-45AA-9A02-EEB52225AB39}" dt="2022-11-10T01:10:38.355" v="301" actId="47"/>
        <pc:sldMkLst>
          <pc:docMk/>
          <pc:sldMk cId="2461452371" sldId="2076138521"/>
        </pc:sldMkLst>
        <pc:spChg chg="del">
          <ac:chgData name="Ilia Fainberg" userId="71fd7fca-f87e-44b7-81b4-e5acfa314f79" providerId="ADAL" clId="{D9E4D506-9473-45AA-9A02-EEB52225AB39}" dt="2022-11-10T01:10:09.996" v="296" actId="478"/>
          <ac:spMkLst>
            <pc:docMk/>
            <pc:sldMk cId="2461452371" sldId="2076138521"/>
            <ac:spMk id="4" creationId="{D70BB525-5EF9-70EE-4A9E-F8569EB28002}"/>
          </ac:spMkLst>
        </pc:spChg>
        <pc:spChg chg="del">
          <ac:chgData name="Ilia Fainberg" userId="71fd7fca-f87e-44b7-81b4-e5acfa314f79" providerId="ADAL" clId="{D9E4D506-9473-45AA-9A02-EEB52225AB39}" dt="2022-11-10T01:10:09.996" v="296" actId="478"/>
          <ac:spMkLst>
            <pc:docMk/>
            <pc:sldMk cId="2461452371" sldId="2076138521"/>
            <ac:spMk id="12" creationId="{BECB02BD-445F-2872-782D-826B5CF2C7F0}"/>
          </ac:spMkLst>
        </pc:spChg>
        <pc:spChg chg="del mod">
          <ac:chgData name="Ilia Fainberg" userId="71fd7fca-f87e-44b7-81b4-e5acfa314f79" providerId="ADAL" clId="{D9E4D506-9473-45AA-9A02-EEB52225AB39}" dt="2022-11-10T01:10:34.161" v="300" actId="478"/>
          <ac:spMkLst>
            <pc:docMk/>
            <pc:sldMk cId="2461452371" sldId="2076138521"/>
            <ac:spMk id="23" creationId="{532C2F74-ED5B-B588-1C5A-773540B6B221}"/>
          </ac:spMkLst>
        </pc:spChg>
        <pc:picChg chg="del">
          <ac:chgData name="Ilia Fainberg" userId="71fd7fca-f87e-44b7-81b4-e5acfa314f79" providerId="ADAL" clId="{D9E4D506-9473-45AA-9A02-EEB52225AB39}" dt="2022-11-10T01:10:09.996" v="296" actId="478"/>
          <ac:picMkLst>
            <pc:docMk/>
            <pc:sldMk cId="2461452371" sldId="2076138521"/>
            <ac:picMk id="7" creationId="{22ABCD4B-EBC3-B5B5-643A-84C67E38A9DB}"/>
          </ac:picMkLst>
        </pc:picChg>
        <pc:picChg chg="del">
          <ac:chgData name="Ilia Fainberg" userId="71fd7fca-f87e-44b7-81b4-e5acfa314f79" providerId="ADAL" clId="{D9E4D506-9473-45AA-9A02-EEB52225AB39}" dt="2022-11-10T01:10:09.996" v="296" actId="478"/>
          <ac:picMkLst>
            <pc:docMk/>
            <pc:sldMk cId="2461452371" sldId="2076138521"/>
            <ac:picMk id="9" creationId="{3155E26F-D5DB-5F0A-AE8E-D15F535D955B}"/>
          </ac:picMkLst>
        </pc:picChg>
        <pc:picChg chg="del mod">
          <ac:chgData name="Ilia Fainberg" userId="71fd7fca-f87e-44b7-81b4-e5acfa314f79" providerId="ADAL" clId="{D9E4D506-9473-45AA-9A02-EEB52225AB39}" dt="2022-11-10T01:10:34.161" v="300" actId="478"/>
          <ac:picMkLst>
            <pc:docMk/>
            <pc:sldMk cId="2461452371" sldId="2076138521"/>
            <ac:picMk id="18" creationId="{E7CE01AC-640B-15E3-2681-3EBF61A22E69}"/>
          </ac:picMkLst>
        </pc:picChg>
        <pc:picChg chg="del mod">
          <ac:chgData name="Ilia Fainberg" userId="71fd7fca-f87e-44b7-81b4-e5acfa314f79" providerId="ADAL" clId="{D9E4D506-9473-45AA-9A02-EEB52225AB39}" dt="2022-11-10T01:10:34.161" v="300" actId="478"/>
          <ac:picMkLst>
            <pc:docMk/>
            <pc:sldMk cId="2461452371" sldId="2076138521"/>
            <ac:picMk id="4098" creationId="{E672E68A-B758-A1BF-666E-ED6556307F8E}"/>
          </ac:picMkLst>
        </pc:picChg>
      </pc:sldChg>
      <pc:sldChg chg="add">
        <pc:chgData name="Ilia Fainberg" userId="71fd7fca-f87e-44b7-81b4-e5acfa314f79" providerId="ADAL" clId="{D9E4D506-9473-45AA-9A02-EEB52225AB39}" dt="2022-11-10T01:09:28.197" v="291"/>
        <pc:sldMkLst>
          <pc:docMk/>
          <pc:sldMk cId="3382130502" sldId="2076138522"/>
        </pc:sldMkLst>
      </pc:sldChg>
      <pc:sldChg chg="addSp delSp modSp add mod ord">
        <pc:chgData name="Ilia Fainberg" userId="71fd7fca-f87e-44b7-81b4-e5acfa314f79" providerId="ADAL" clId="{D9E4D506-9473-45AA-9A02-EEB52225AB39}" dt="2022-11-10T01:28:35.842" v="400" actId="1076"/>
        <pc:sldMkLst>
          <pc:docMk/>
          <pc:sldMk cId="2271637473" sldId="2076138523"/>
        </pc:sldMkLst>
        <pc:spChg chg="add mod">
          <ac:chgData name="Ilia Fainberg" userId="71fd7fca-f87e-44b7-81b4-e5acfa314f79" providerId="ADAL" clId="{D9E4D506-9473-45AA-9A02-EEB52225AB39}" dt="2022-11-10T01:28:08.438" v="395" actId="1076"/>
          <ac:spMkLst>
            <pc:docMk/>
            <pc:sldMk cId="2271637473" sldId="2076138523"/>
            <ac:spMk id="5" creationId="{F5CEF4ED-101D-CFC5-3B3C-7FB3457F22BE}"/>
          </ac:spMkLst>
        </pc:spChg>
        <pc:spChg chg="add mod">
          <ac:chgData name="Ilia Fainberg" userId="71fd7fca-f87e-44b7-81b4-e5acfa314f79" providerId="ADAL" clId="{D9E4D506-9473-45AA-9A02-EEB52225AB39}" dt="2022-11-10T01:28:35.842" v="400" actId="1076"/>
          <ac:spMkLst>
            <pc:docMk/>
            <pc:sldMk cId="2271637473" sldId="2076138523"/>
            <ac:spMk id="9" creationId="{A2ABA46E-CA2A-98F5-68A3-B53C70E2D5E7}"/>
          </ac:spMkLst>
        </pc:spChg>
        <pc:spChg chg="del mod">
          <ac:chgData name="Ilia Fainberg" userId="71fd7fca-f87e-44b7-81b4-e5acfa314f79" providerId="ADAL" clId="{D9E4D506-9473-45AA-9A02-EEB52225AB39}" dt="2022-11-10T01:22:28.203" v="385" actId="478"/>
          <ac:spMkLst>
            <pc:docMk/>
            <pc:sldMk cId="2271637473" sldId="2076138523"/>
            <ac:spMk id="12" creationId="{738DE3A4-34B3-08A3-BAEE-C09B0099B452}"/>
          </ac:spMkLst>
        </pc:spChg>
        <pc:picChg chg="add mod">
          <ac:chgData name="Ilia Fainberg" userId="71fd7fca-f87e-44b7-81b4-e5acfa314f79" providerId="ADAL" clId="{D9E4D506-9473-45AA-9A02-EEB52225AB39}" dt="2022-11-10T01:27:18.113" v="390" actId="1076"/>
          <ac:picMkLst>
            <pc:docMk/>
            <pc:sldMk cId="2271637473" sldId="2076138523"/>
            <ac:picMk id="3" creationId="{A870AD20-8795-0818-3DFA-4657425CEF96}"/>
          </ac:picMkLst>
        </pc:picChg>
        <pc:picChg chg="add del mod">
          <ac:chgData name="Ilia Fainberg" userId="71fd7fca-f87e-44b7-81b4-e5acfa314f79" providerId="ADAL" clId="{D9E4D506-9473-45AA-9A02-EEB52225AB39}" dt="2022-11-10T01:14:25.680" v="317" actId="478"/>
          <ac:picMkLst>
            <pc:docMk/>
            <pc:sldMk cId="2271637473" sldId="2076138523"/>
            <ac:picMk id="3" creationId="{D881AEE4-42A9-156D-3C5B-AA6F10A8CDAD}"/>
          </ac:picMkLst>
        </pc:picChg>
        <pc:picChg chg="add del mod">
          <ac:chgData name="Ilia Fainberg" userId="71fd7fca-f87e-44b7-81b4-e5acfa314f79" providerId="ADAL" clId="{D9E4D506-9473-45AA-9A02-EEB52225AB39}" dt="2022-11-10T01:21:26.712" v="350" actId="478"/>
          <ac:picMkLst>
            <pc:docMk/>
            <pc:sldMk cId="2271637473" sldId="2076138523"/>
            <ac:picMk id="5" creationId="{561630BB-FE32-A4CF-4CEF-3124487F4CA2}"/>
          </ac:picMkLst>
        </pc:picChg>
        <pc:picChg chg="add del mod">
          <ac:chgData name="Ilia Fainberg" userId="71fd7fca-f87e-44b7-81b4-e5acfa314f79" providerId="ADAL" clId="{D9E4D506-9473-45AA-9A02-EEB52225AB39}" dt="2022-11-10T01:22:23.095" v="383" actId="478"/>
          <ac:picMkLst>
            <pc:docMk/>
            <pc:sldMk cId="2271637473" sldId="2076138523"/>
            <ac:picMk id="7" creationId="{ABA199C0-3F06-00FE-DCBC-52E34A4990AF}"/>
          </ac:picMkLst>
        </pc:picChg>
        <pc:picChg chg="del">
          <ac:chgData name="Ilia Fainberg" userId="71fd7fca-f87e-44b7-81b4-e5acfa314f79" providerId="ADAL" clId="{D9E4D506-9473-45AA-9A02-EEB52225AB39}" dt="2022-11-10T01:13:49.243" v="309" actId="478"/>
          <ac:picMkLst>
            <pc:docMk/>
            <pc:sldMk cId="2271637473" sldId="2076138523"/>
            <ac:picMk id="8" creationId="{49A10CEE-8612-E129-3A72-8B584A998F4A}"/>
          </ac:picMkLst>
        </pc:picChg>
        <pc:picChg chg="del">
          <ac:chgData name="Ilia Fainberg" userId="71fd7fca-f87e-44b7-81b4-e5acfa314f79" providerId="ADAL" clId="{D9E4D506-9473-45AA-9A02-EEB52225AB39}" dt="2022-11-10T01:17:59.409" v="329" actId="478"/>
          <ac:picMkLst>
            <pc:docMk/>
            <pc:sldMk cId="2271637473" sldId="2076138523"/>
            <ac:picMk id="10" creationId="{779873AB-0E6C-92D8-268C-5EFFB682FB5C}"/>
          </ac:picMkLst>
        </pc:picChg>
      </pc:sldChg>
      <pc:sldChg chg="add del">
        <pc:chgData name="Ilia Fainberg" userId="71fd7fca-f87e-44b7-81b4-e5acfa314f79" providerId="ADAL" clId="{D9E4D506-9473-45AA-9A02-EEB52225AB39}" dt="2022-11-10T01:10:01.444" v="295"/>
        <pc:sldMkLst>
          <pc:docMk/>
          <pc:sldMk cId="3887606711" sldId="2076138523"/>
        </pc:sldMkLst>
      </pc:sldChg>
      <pc:sldChg chg="add">
        <pc:chgData name="Ilia Fainberg" userId="71fd7fca-f87e-44b7-81b4-e5acfa314f79" providerId="ADAL" clId="{D9E4D506-9473-45AA-9A02-EEB52225AB39}" dt="2022-11-10T01:21:21.924" v="349" actId="2890"/>
        <pc:sldMkLst>
          <pc:docMk/>
          <pc:sldMk cId="950887705" sldId="2076138524"/>
        </pc:sldMkLst>
      </pc:sldChg>
      <pc:sldChg chg="modSp add mod ord">
        <pc:chgData name="Ilia Fainberg" userId="71fd7fca-f87e-44b7-81b4-e5acfa314f79" providerId="ADAL" clId="{D9E4D506-9473-45AA-9A02-EEB52225AB39}" dt="2022-11-10T10:45:24.163" v="480" actId="20577"/>
        <pc:sldMkLst>
          <pc:docMk/>
          <pc:sldMk cId="894833450" sldId="2076138525"/>
        </pc:sldMkLst>
        <pc:spChg chg="mod">
          <ac:chgData name="Ilia Fainberg" userId="71fd7fca-f87e-44b7-81b4-e5acfa314f79" providerId="ADAL" clId="{D9E4D506-9473-45AA-9A02-EEB52225AB39}" dt="2022-11-10T10:45:19.808" v="478" actId="20577"/>
          <ac:spMkLst>
            <pc:docMk/>
            <pc:sldMk cId="894833450" sldId="2076138525"/>
            <ac:spMk id="2" creationId="{5947E540-D664-2248-A353-E17150691F3D}"/>
          </ac:spMkLst>
        </pc:spChg>
        <pc:spChg chg="mod">
          <ac:chgData name="Ilia Fainberg" userId="71fd7fca-f87e-44b7-81b4-e5acfa314f79" providerId="ADAL" clId="{D9E4D506-9473-45AA-9A02-EEB52225AB39}" dt="2022-11-10T10:45:24.163" v="480" actId="20577"/>
          <ac:spMkLst>
            <pc:docMk/>
            <pc:sldMk cId="894833450" sldId="2076138525"/>
            <ac:spMk id="4" creationId="{C3D9F1C3-1A6A-0043-B6F0-28422B39AD04}"/>
          </ac:spMkLst>
        </pc:spChg>
      </pc:sldChg>
      <pc:sldChg chg="addSp delSp modSp add mod ord">
        <pc:chgData name="Ilia Fainberg" userId="71fd7fca-f87e-44b7-81b4-e5acfa314f79" providerId="ADAL" clId="{D9E4D506-9473-45AA-9A02-EEB52225AB39}" dt="2022-11-10T11:04:29.352" v="879" actId="20577"/>
        <pc:sldMkLst>
          <pc:docMk/>
          <pc:sldMk cId="3291474821" sldId="2076138526"/>
        </pc:sldMkLst>
        <pc:spChg chg="mod">
          <ac:chgData name="Ilia Fainberg" userId="71fd7fca-f87e-44b7-81b4-e5acfa314f79" providerId="ADAL" clId="{D9E4D506-9473-45AA-9A02-EEB52225AB39}" dt="2022-11-10T10:45:54.747" v="506" actId="20577"/>
          <ac:spMkLst>
            <pc:docMk/>
            <pc:sldMk cId="3291474821" sldId="2076138526"/>
            <ac:spMk id="2" creationId="{8F75FC18-B471-2244-A0BD-3D0FF2D40506}"/>
          </ac:spMkLst>
        </pc:spChg>
        <pc:spChg chg="mod">
          <ac:chgData name="Ilia Fainberg" userId="71fd7fca-f87e-44b7-81b4-e5acfa314f79" providerId="ADAL" clId="{D9E4D506-9473-45AA-9A02-EEB52225AB39}" dt="2022-11-10T10:57:51.196" v="812" actId="20577"/>
          <ac:spMkLst>
            <pc:docMk/>
            <pc:sldMk cId="3291474821" sldId="2076138526"/>
            <ac:spMk id="13" creationId="{9034129A-B926-44A7-AA00-54A9C48B0DDD}"/>
          </ac:spMkLst>
        </pc:spChg>
        <pc:graphicFrameChg chg="add mod modGraphic">
          <ac:chgData name="Ilia Fainberg" userId="71fd7fca-f87e-44b7-81b4-e5acfa314f79" providerId="ADAL" clId="{D9E4D506-9473-45AA-9A02-EEB52225AB39}" dt="2022-11-10T11:04:29.352" v="879" actId="20577"/>
          <ac:graphicFrameMkLst>
            <pc:docMk/>
            <pc:sldMk cId="3291474821" sldId="2076138526"/>
            <ac:graphicFrameMk id="3" creationId="{116D2899-A01B-6649-6C02-84CD986EFBF0}"/>
          </ac:graphicFrameMkLst>
        </pc:graphicFrameChg>
        <pc:graphicFrameChg chg="del">
          <ac:chgData name="Ilia Fainberg" userId="71fd7fca-f87e-44b7-81b4-e5acfa314f79" providerId="ADAL" clId="{D9E4D506-9473-45AA-9A02-EEB52225AB39}" dt="2022-11-10T10:45:59.815" v="507" actId="478"/>
          <ac:graphicFrameMkLst>
            <pc:docMk/>
            <pc:sldMk cId="3291474821" sldId="2076138526"/>
            <ac:graphicFrameMk id="4" creationId="{DC7A4BC2-9359-4297-9879-E8013338378A}"/>
          </ac:graphicFrameMkLst>
        </pc:graphicFrameChg>
      </pc:sldChg>
      <pc:sldChg chg="addSp delSp modSp add mod">
        <pc:chgData name="Ilia Fainberg" userId="71fd7fca-f87e-44b7-81b4-e5acfa314f79" providerId="ADAL" clId="{D9E4D506-9473-45AA-9A02-EEB52225AB39}" dt="2022-11-10T11:15:45.967" v="986"/>
        <pc:sldMkLst>
          <pc:docMk/>
          <pc:sldMk cId="4114348194" sldId="2076138527"/>
        </pc:sldMkLst>
        <pc:spChg chg="mod">
          <ac:chgData name="Ilia Fainberg" userId="71fd7fca-f87e-44b7-81b4-e5acfa314f79" providerId="ADAL" clId="{D9E4D506-9473-45AA-9A02-EEB52225AB39}" dt="2022-11-10T11:15:45.967" v="986"/>
          <ac:spMkLst>
            <pc:docMk/>
            <pc:sldMk cId="4114348194" sldId="2076138527"/>
            <ac:spMk id="2" creationId="{8F75FC18-B471-2244-A0BD-3D0FF2D40506}"/>
          </ac:spMkLst>
        </pc:spChg>
        <pc:spChg chg="mod">
          <ac:chgData name="Ilia Fainberg" userId="71fd7fca-f87e-44b7-81b4-e5acfa314f79" providerId="ADAL" clId="{D9E4D506-9473-45AA-9A02-EEB52225AB39}" dt="2022-11-10T10:57:55.321" v="813" actId="20577"/>
          <ac:spMkLst>
            <pc:docMk/>
            <pc:sldMk cId="4114348194" sldId="2076138527"/>
            <ac:spMk id="13" creationId="{9034129A-B926-44A7-AA00-54A9C48B0DDD}"/>
          </ac:spMkLst>
        </pc:spChg>
        <pc:graphicFrameChg chg="del">
          <ac:chgData name="Ilia Fainberg" userId="71fd7fca-f87e-44b7-81b4-e5acfa314f79" providerId="ADAL" clId="{D9E4D506-9473-45AA-9A02-EEB52225AB39}" dt="2022-11-10T10:54:06.748" v="796" actId="478"/>
          <ac:graphicFrameMkLst>
            <pc:docMk/>
            <pc:sldMk cId="4114348194" sldId="2076138527"/>
            <ac:graphicFrameMk id="3" creationId="{116D2899-A01B-6649-6C02-84CD986EFBF0}"/>
          </ac:graphicFrameMkLst>
        </pc:graphicFrameChg>
        <pc:picChg chg="add mod">
          <ac:chgData name="Ilia Fainberg" userId="71fd7fca-f87e-44b7-81b4-e5acfa314f79" providerId="ADAL" clId="{D9E4D506-9473-45AA-9A02-EEB52225AB39}" dt="2022-11-10T10:56:16.004" v="802" actId="1076"/>
          <ac:picMkLst>
            <pc:docMk/>
            <pc:sldMk cId="4114348194" sldId="2076138527"/>
            <ac:picMk id="5" creationId="{E5D3887E-019D-7ACC-F93A-705329FD0A2C}"/>
          </ac:picMkLst>
        </pc:picChg>
      </pc:sldChg>
      <pc:sldChg chg="addSp delSp modSp add mod">
        <pc:chgData name="Ilia Fainberg" userId="71fd7fca-f87e-44b7-81b4-e5acfa314f79" providerId="ADAL" clId="{D9E4D506-9473-45AA-9A02-EEB52225AB39}" dt="2022-11-10T11:06:26.759" v="889" actId="20577"/>
        <pc:sldMkLst>
          <pc:docMk/>
          <pc:sldMk cId="1038848002" sldId="2076138528"/>
        </pc:sldMkLst>
        <pc:spChg chg="mod">
          <ac:chgData name="Ilia Fainberg" userId="71fd7fca-f87e-44b7-81b4-e5acfa314f79" providerId="ADAL" clId="{D9E4D506-9473-45AA-9A02-EEB52225AB39}" dt="2022-11-10T11:06:26.759" v="889" actId="20577"/>
          <ac:spMkLst>
            <pc:docMk/>
            <pc:sldMk cId="1038848002" sldId="2076138528"/>
            <ac:spMk id="2" creationId="{8F75FC18-B471-2244-A0BD-3D0FF2D40506}"/>
          </ac:spMkLst>
        </pc:spChg>
        <pc:spChg chg="mod">
          <ac:chgData name="Ilia Fainberg" userId="71fd7fca-f87e-44b7-81b4-e5acfa314f79" providerId="ADAL" clId="{D9E4D506-9473-45AA-9A02-EEB52225AB39}" dt="2022-11-10T10:58:00.491" v="815" actId="20577"/>
          <ac:spMkLst>
            <pc:docMk/>
            <pc:sldMk cId="1038848002" sldId="2076138528"/>
            <ac:spMk id="13" creationId="{9034129A-B926-44A7-AA00-54A9C48B0DDD}"/>
          </ac:spMkLst>
        </pc:spChg>
        <pc:picChg chg="add mod">
          <ac:chgData name="Ilia Fainberg" userId="71fd7fca-f87e-44b7-81b4-e5acfa314f79" providerId="ADAL" clId="{D9E4D506-9473-45AA-9A02-EEB52225AB39}" dt="2022-11-10T10:57:13.123" v="810" actId="1076"/>
          <ac:picMkLst>
            <pc:docMk/>
            <pc:sldMk cId="1038848002" sldId="2076138528"/>
            <ac:picMk id="4" creationId="{C0514FD6-39C4-0DB2-222E-E141859ED42C}"/>
          </ac:picMkLst>
        </pc:picChg>
        <pc:picChg chg="del">
          <ac:chgData name="Ilia Fainberg" userId="71fd7fca-f87e-44b7-81b4-e5acfa314f79" providerId="ADAL" clId="{D9E4D506-9473-45AA-9A02-EEB52225AB39}" dt="2022-11-10T10:56:44.179" v="804" actId="478"/>
          <ac:picMkLst>
            <pc:docMk/>
            <pc:sldMk cId="1038848002" sldId="2076138528"/>
            <ac:picMk id="5" creationId="{E5D3887E-019D-7ACC-F93A-705329FD0A2C}"/>
          </ac:picMkLst>
        </pc:picChg>
      </pc:sldChg>
      <pc:sldMasterChg chg="delSldLayout">
        <pc:chgData name="Ilia Fainberg" userId="71fd7fca-f87e-44b7-81b4-e5acfa314f79" providerId="ADAL" clId="{D9E4D506-9473-45AA-9A02-EEB52225AB39}" dt="2022-11-10T00:18:09.446" v="201" actId="47"/>
        <pc:sldMasterMkLst>
          <pc:docMk/>
          <pc:sldMasterMk cId="2383072650" sldId="2147483648"/>
        </pc:sldMasterMkLst>
        <pc:sldLayoutChg chg="del">
          <pc:chgData name="Ilia Fainberg" userId="71fd7fca-f87e-44b7-81b4-e5acfa314f79" providerId="ADAL" clId="{D9E4D506-9473-45AA-9A02-EEB52225AB39}" dt="2022-11-10T00:15:46.145" v="59" actId="47"/>
          <pc:sldLayoutMkLst>
            <pc:docMk/>
            <pc:sldMasterMk cId="2383072650" sldId="2147483648"/>
            <pc:sldLayoutMk cId="1616921453" sldId="2147483660"/>
          </pc:sldLayoutMkLst>
        </pc:sldLayoutChg>
        <pc:sldLayoutChg chg="del">
          <pc:chgData name="Ilia Fainberg" userId="71fd7fca-f87e-44b7-81b4-e5acfa314f79" providerId="ADAL" clId="{D9E4D506-9473-45AA-9A02-EEB52225AB39}" dt="2022-11-10T00:15:46.145" v="59" actId="47"/>
          <pc:sldLayoutMkLst>
            <pc:docMk/>
            <pc:sldMasterMk cId="2383072650" sldId="2147483648"/>
            <pc:sldLayoutMk cId="2614961274" sldId="2147483661"/>
          </pc:sldLayoutMkLst>
        </pc:sldLayoutChg>
        <pc:sldLayoutChg chg="del">
          <pc:chgData name="Ilia Fainberg" userId="71fd7fca-f87e-44b7-81b4-e5acfa314f79" providerId="ADAL" clId="{D9E4D506-9473-45AA-9A02-EEB52225AB39}" dt="2022-11-10T00:15:46.145" v="59" actId="47"/>
          <pc:sldLayoutMkLst>
            <pc:docMk/>
            <pc:sldMasterMk cId="2383072650" sldId="2147483648"/>
            <pc:sldLayoutMk cId="414915786" sldId="2147483662"/>
          </pc:sldLayoutMkLst>
        </pc:sldLayoutChg>
        <pc:sldLayoutChg chg="del">
          <pc:chgData name="Ilia Fainberg" userId="71fd7fca-f87e-44b7-81b4-e5acfa314f79" providerId="ADAL" clId="{D9E4D506-9473-45AA-9A02-EEB52225AB39}" dt="2022-11-10T00:18:09.446" v="201" actId="47"/>
          <pc:sldLayoutMkLst>
            <pc:docMk/>
            <pc:sldMasterMk cId="2383072650" sldId="2147483648"/>
            <pc:sldLayoutMk cId="2062850696" sldId="2147483675"/>
          </pc:sldLayoutMkLst>
        </pc:sldLayoutChg>
        <pc:sldLayoutChg chg="del">
          <pc:chgData name="Ilia Fainberg" userId="71fd7fca-f87e-44b7-81b4-e5acfa314f79" providerId="ADAL" clId="{D9E4D506-9473-45AA-9A02-EEB52225AB39}" dt="2022-11-10T00:14:32.808" v="58" actId="47"/>
          <pc:sldLayoutMkLst>
            <pc:docMk/>
            <pc:sldMasterMk cId="2383072650" sldId="2147483648"/>
            <pc:sldLayoutMk cId="2308464935" sldId="2147483680"/>
          </pc:sldLayoutMkLst>
        </pc:sldLayoutChg>
        <pc:sldLayoutChg chg="del">
          <pc:chgData name="Ilia Fainberg" userId="71fd7fca-f87e-44b7-81b4-e5acfa314f79" providerId="ADAL" clId="{D9E4D506-9473-45AA-9A02-EEB52225AB39}" dt="2022-11-10T00:14:28.878" v="57" actId="47"/>
          <pc:sldLayoutMkLst>
            <pc:docMk/>
            <pc:sldMasterMk cId="2383072650" sldId="2147483648"/>
            <pc:sldLayoutMk cId="816905161" sldId="2147483681"/>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B0565D-FB95-4122-AF9C-177650C4E591}" type="doc">
      <dgm:prSet loTypeId="urn:microsoft.com/office/officeart/2005/8/layout/list1" loCatId="list" qsTypeId="urn:microsoft.com/office/officeart/2005/8/quickstyle/simple1" qsCatId="simple" csTypeId="urn:microsoft.com/office/officeart/2005/8/colors/accent0_3" csCatId="mainScheme" phldr="1"/>
      <dgm:spPr/>
      <dgm:t>
        <a:bodyPr/>
        <a:lstStyle/>
        <a:p>
          <a:endParaRPr lang="en-BE"/>
        </a:p>
      </dgm:t>
    </dgm:pt>
    <dgm:pt modelId="{5385A9E8-EEC0-4891-AB5D-9FF98482E4BE}">
      <dgm:prSet phldrT="[Text]"/>
      <dgm:spPr/>
      <dgm:t>
        <a:bodyPr/>
        <a:lstStyle/>
        <a:p>
          <a:pPr>
            <a:buNone/>
          </a:pPr>
          <a:r>
            <a:rPr lang="en-US" b="0" dirty="0"/>
            <a:t>Artificial wait time</a:t>
          </a:r>
          <a:endParaRPr lang="en-BE" b="0" dirty="0"/>
        </a:p>
      </dgm:t>
    </dgm:pt>
    <dgm:pt modelId="{E3EEE8E6-6CCE-4D37-9D6A-C8DA930F3A72}" type="parTrans" cxnId="{E8D75077-38B2-485F-9AE6-19FC575546C5}">
      <dgm:prSet/>
      <dgm:spPr/>
      <dgm:t>
        <a:bodyPr/>
        <a:lstStyle/>
        <a:p>
          <a:endParaRPr lang="en-BE"/>
        </a:p>
      </dgm:t>
    </dgm:pt>
    <dgm:pt modelId="{F2264231-8003-464B-8D9E-D0DD04153C25}" type="sibTrans" cxnId="{E8D75077-38B2-485F-9AE6-19FC575546C5}">
      <dgm:prSet/>
      <dgm:spPr/>
      <dgm:t>
        <a:bodyPr/>
        <a:lstStyle/>
        <a:p>
          <a:endParaRPr lang="en-BE"/>
        </a:p>
      </dgm:t>
    </dgm:pt>
    <dgm:pt modelId="{9076BA17-0052-4CA8-80CD-71846E480FF2}">
      <dgm:prSet phldrT="[Text]"/>
      <dgm:spPr/>
      <dgm:t>
        <a:bodyPr/>
        <a:lstStyle/>
        <a:p>
          <a:pPr>
            <a:buNone/>
          </a:pPr>
          <a:r>
            <a:rPr lang="en-US" dirty="0"/>
            <a:t>Be transparent</a:t>
          </a:r>
          <a:endParaRPr lang="en-BE" dirty="0"/>
        </a:p>
      </dgm:t>
    </dgm:pt>
    <dgm:pt modelId="{205315AF-B038-432B-9ED0-A90A805CB3BA}" type="parTrans" cxnId="{7BE95674-B122-45EF-9021-B8ABD065EFF0}">
      <dgm:prSet/>
      <dgm:spPr/>
      <dgm:t>
        <a:bodyPr/>
        <a:lstStyle/>
        <a:p>
          <a:endParaRPr lang="en-BE"/>
        </a:p>
      </dgm:t>
    </dgm:pt>
    <dgm:pt modelId="{258491FA-EF56-41B0-A00F-AF8BC548C497}" type="sibTrans" cxnId="{7BE95674-B122-45EF-9021-B8ABD065EFF0}">
      <dgm:prSet/>
      <dgm:spPr/>
      <dgm:t>
        <a:bodyPr/>
        <a:lstStyle/>
        <a:p>
          <a:endParaRPr lang="en-BE"/>
        </a:p>
      </dgm:t>
    </dgm:pt>
    <dgm:pt modelId="{8E0D87F3-0B17-44D3-8BDA-8F16E01006BE}">
      <dgm:prSet phldrT="[Text]"/>
      <dgm:spPr/>
      <dgm:t>
        <a:bodyPr/>
        <a:lstStyle/>
        <a:p>
          <a:pPr>
            <a:buNone/>
          </a:pPr>
          <a:r>
            <a:rPr lang="en-US" dirty="0"/>
            <a:t>Don’t block the UI, unless you must</a:t>
          </a:r>
          <a:endParaRPr lang="en-BE" dirty="0"/>
        </a:p>
      </dgm:t>
    </dgm:pt>
    <dgm:pt modelId="{2D806F9B-7F19-46AA-98E7-796D87C05D03}" type="parTrans" cxnId="{43DFAACD-BA85-4BF9-8992-6A66BEC23935}">
      <dgm:prSet/>
      <dgm:spPr/>
      <dgm:t>
        <a:bodyPr/>
        <a:lstStyle/>
        <a:p>
          <a:endParaRPr lang="en-BE"/>
        </a:p>
      </dgm:t>
    </dgm:pt>
    <dgm:pt modelId="{A0A7328F-1AD8-448B-9879-D219512D3463}" type="sibTrans" cxnId="{43DFAACD-BA85-4BF9-8992-6A66BEC23935}">
      <dgm:prSet/>
      <dgm:spPr/>
      <dgm:t>
        <a:bodyPr/>
        <a:lstStyle/>
        <a:p>
          <a:endParaRPr lang="en-BE"/>
        </a:p>
      </dgm:t>
    </dgm:pt>
    <dgm:pt modelId="{CE524625-B33A-4A0A-8497-51DCE03C8836}">
      <dgm:prSet phldrT="[Text]"/>
      <dgm:spPr/>
      <dgm:t>
        <a:bodyPr/>
        <a:lstStyle/>
        <a:p>
          <a:pPr>
            <a:buNone/>
          </a:pPr>
          <a:r>
            <a:rPr lang="en-US" dirty="0"/>
            <a:t>Your default approach is doing business logic it in the background</a:t>
          </a:r>
          <a:endParaRPr lang="en-BE" dirty="0"/>
        </a:p>
      </dgm:t>
    </dgm:pt>
    <dgm:pt modelId="{4550F2EA-334B-403E-BC94-3E03DA107302}" type="parTrans" cxnId="{EFFD5AE5-40BB-4E34-B79A-153F51299594}">
      <dgm:prSet/>
      <dgm:spPr/>
      <dgm:t>
        <a:bodyPr/>
        <a:lstStyle/>
        <a:p>
          <a:endParaRPr lang="en-BE"/>
        </a:p>
      </dgm:t>
    </dgm:pt>
    <dgm:pt modelId="{0BF6B987-0393-443B-874A-6977A09EF065}" type="sibTrans" cxnId="{EFFD5AE5-40BB-4E34-B79A-153F51299594}">
      <dgm:prSet/>
      <dgm:spPr/>
      <dgm:t>
        <a:bodyPr/>
        <a:lstStyle/>
        <a:p>
          <a:endParaRPr lang="en-BE"/>
        </a:p>
      </dgm:t>
    </dgm:pt>
    <dgm:pt modelId="{A30FB246-4811-4C71-BC61-E59E9C1ACEF0}">
      <dgm:prSet/>
      <dgm:spPr/>
      <dgm:t>
        <a:bodyPr/>
        <a:lstStyle/>
        <a:p>
          <a:pPr>
            <a:buNone/>
          </a:pPr>
          <a:r>
            <a:rPr lang="en-US" dirty="0"/>
            <a:t>Don’t make artificially long splash screens or loading screens to show a logo.</a:t>
          </a:r>
        </a:p>
      </dgm:t>
    </dgm:pt>
    <dgm:pt modelId="{970650B2-461C-45EE-BA57-7B62F5BB5B32}" type="sibTrans" cxnId="{F9B3DFFC-0A0D-4D11-A7D1-CAFBE27E4AF5}">
      <dgm:prSet/>
      <dgm:spPr/>
      <dgm:t>
        <a:bodyPr/>
        <a:lstStyle/>
        <a:p>
          <a:endParaRPr lang="en-BE"/>
        </a:p>
      </dgm:t>
    </dgm:pt>
    <dgm:pt modelId="{FF0A7FB9-4AC0-459A-9CEC-1A344C7A21C4}" type="parTrans" cxnId="{F9B3DFFC-0A0D-4D11-A7D1-CAFBE27E4AF5}">
      <dgm:prSet/>
      <dgm:spPr/>
      <dgm:t>
        <a:bodyPr/>
        <a:lstStyle/>
        <a:p>
          <a:endParaRPr lang="en-BE"/>
        </a:p>
      </dgm:t>
    </dgm:pt>
    <dgm:pt modelId="{182610C7-2846-448F-BA44-DE946724DB06}">
      <dgm:prSet phldrT="[Text]"/>
      <dgm:spPr/>
      <dgm:t>
        <a:bodyPr/>
        <a:lstStyle/>
        <a:p>
          <a:pPr>
            <a:buNone/>
          </a:pPr>
          <a:r>
            <a:rPr lang="en-US" dirty="0"/>
            <a:t>If you need to block the UI to fetch data, show a progress screen immediately</a:t>
          </a:r>
          <a:endParaRPr lang="en-BE" dirty="0"/>
        </a:p>
      </dgm:t>
    </dgm:pt>
    <dgm:pt modelId="{B1286D93-AB25-44E1-89AD-A031F6C7FA27}" type="parTrans" cxnId="{CFA9D87A-ACE7-4AD5-952B-919A51D69E84}">
      <dgm:prSet/>
      <dgm:spPr/>
      <dgm:t>
        <a:bodyPr/>
        <a:lstStyle/>
        <a:p>
          <a:endParaRPr lang="en-BE"/>
        </a:p>
      </dgm:t>
    </dgm:pt>
    <dgm:pt modelId="{9B4A0425-B7AB-4A30-A4B7-5BDF9933D81C}" type="sibTrans" cxnId="{CFA9D87A-ACE7-4AD5-952B-919A51D69E84}">
      <dgm:prSet/>
      <dgm:spPr/>
      <dgm:t>
        <a:bodyPr/>
        <a:lstStyle/>
        <a:p>
          <a:endParaRPr lang="en-BE"/>
        </a:p>
      </dgm:t>
    </dgm:pt>
    <dgm:pt modelId="{8EF1C843-BDB8-4F9E-A537-E768F8B636DA}">
      <dgm:prSet phldrT="[Text]"/>
      <dgm:spPr/>
      <dgm:t>
        <a:bodyPr/>
        <a:lstStyle/>
        <a:p>
          <a:pPr>
            <a:buNone/>
          </a:pPr>
          <a:r>
            <a:rPr lang="en-US" dirty="0"/>
            <a:t>Simpler UI loads faster</a:t>
          </a:r>
          <a:endParaRPr lang="en-BE" dirty="0"/>
        </a:p>
      </dgm:t>
    </dgm:pt>
    <dgm:pt modelId="{DAF39435-EDC6-4EE8-975F-0798AB0B085C}" type="parTrans" cxnId="{43314D62-D42A-4E64-AFA1-F2D0F63C1E81}">
      <dgm:prSet/>
      <dgm:spPr/>
      <dgm:t>
        <a:bodyPr/>
        <a:lstStyle/>
        <a:p>
          <a:endParaRPr lang="en-BE"/>
        </a:p>
      </dgm:t>
    </dgm:pt>
    <dgm:pt modelId="{F55BB03A-5B79-4BDC-87BC-2092F06F91E6}" type="sibTrans" cxnId="{43314D62-D42A-4E64-AFA1-F2D0F63C1E81}">
      <dgm:prSet/>
      <dgm:spPr/>
      <dgm:t>
        <a:bodyPr/>
        <a:lstStyle/>
        <a:p>
          <a:endParaRPr lang="en-BE"/>
        </a:p>
      </dgm:t>
    </dgm:pt>
    <dgm:pt modelId="{F038030C-DD49-46D7-8BD0-2E7B15C12359}">
      <dgm:prSet phldrT="[Text]"/>
      <dgm:spPr/>
      <dgm:t>
        <a:bodyPr/>
        <a:lstStyle/>
        <a:p>
          <a:pPr>
            <a:buNone/>
          </a:pPr>
          <a:r>
            <a:rPr lang="en-US" dirty="0"/>
            <a:t>Making the UI beautiful is great, but not at the cost of time</a:t>
          </a:r>
          <a:endParaRPr lang="en-BE" dirty="0"/>
        </a:p>
      </dgm:t>
    </dgm:pt>
    <dgm:pt modelId="{7074E38E-845B-4CC9-82AD-1C4D6C85EB88}" type="parTrans" cxnId="{7EACCF5E-C3D3-4916-8F0E-044236AAD488}">
      <dgm:prSet/>
      <dgm:spPr/>
      <dgm:t>
        <a:bodyPr/>
        <a:lstStyle/>
        <a:p>
          <a:endParaRPr lang="en-BE"/>
        </a:p>
      </dgm:t>
    </dgm:pt>
    <dgm:pt modelId="{9C76B00B-A6DE-422D-A18C-D088C32E00DA}" type="sibTrans" cxnId="{7EACCF5E-C3D3-4916-8F0E-044236AAD488}">
      <dgm:prSet/>
      <dgm:spPr/>
      <dgm:t>
        <a:bodyPr/>
        <a:lstStyle/>
        <a:p>
          <a:endParaRPr lang="en-BE"/>
        </a:p>
      </dgm:t>
    </dgm:pt>
    <dgm:pt modelId="{C4ACA33A-20B0-40ED-BF9E-2FAE389DF934}">
      <dgm:prSet phldrT="[Text]"/>
      <dgm:spPr/>
      <dgm:t>
        <a:bodyPr/>
        <a:lstStyle/>
        <a:p>
          <a:pPr>
            <a:buNone/>
          </a:pPr>
          <a:r>
            <a:rPr lang="en-US" dirty="0"/>
            <a:t>There must be a way out</a:t>
          </a:r>
          <a:endParaRPr lang="en-BE" dirty="0"/>
        </a:p>
      </dgm:t>
    </dgm:pt>
    <dgm:pt modelId="{5068AC8F-30C9-41F2-86D2-365D966D2FB3}" type="parTrans" cxnId="{FB051CDA-BAC3-4FC8-8E5A-B9822FD8C678}">
      <dgm:prSet/>
      <dgm:spPr/>
      <dgm:t>
        <a:bodyPr/>
        <a:lstStyle/>
        <a:p>
          <a:endParaRPr lang="en-BE"/>
        </a:p>
      </dgm:t>
    </dgm:pt>
    <dgm:pt modelId="{B33E47D0-6113-4EB1-8273-6CC38D5A0DDD}" type="sibTrans" cxnId="{FB051CDA-BAC3-4FC8-8E5A-B9822FD8C678}">
      <dgm:prSet/>
      <dgm:spPr/>
      <dgm:t>
        <a:bodyPr/>
        <a:lstStyle/>
        <a:p>
          <a:endParaRPr lang="en-BE"/>
        </a:p>
      </dgm:t>
    </dgm:pt>
    <dgm:pt modelId="{B8AD64BE-B7FD-4595-8DF5-DB73B4E0B08A}">
      <dgm:prSet phldrT="[Text]"/>
      <dgm:spPr/>
      <dgm:t>
        <a:bodyPr/>
        <a:lstStyle/>
        <a:p>
          <a:pPr>
            <a:buNone/>
          </a:pPr>
          <a:r>
            <a:rPr lang="en-US" dirty="0"/>
            <a:t>If you have a long running process that blocks the UI, have the option to cancel it</a:t>
          </a:r>
          <a:endParaRPr lang="en-BE" dirty="0"/>
        </a:p>
      </dgm:t>
    </dgm:pt>
    <dgm:pt modelId="{91F14779-176D-4B1F-A75A-E2BB78BB37CD}" type="parTrans" cxnId="{DB88580F-0DC5-4E62-9107-93103465B785}">
      <dgm:prSet/>
      <dgm:spPr/>
      <dgm:t>
        <a:bodyPr/>
        <a:lstStyle/>
        <a:p>
          <a:endParaRPr lang="en-BE"/>
        </a:p>
      </dgm:t>
    </dgm:pt>
    <dgm:pt modelId="{513D0DF3-9DB7-4F13-9CA2-DE3D259A4AD6}" type="sibTrans" cxnId="{DB88580F-0DC5-4E62-9107-93103465B785}">
      <dgm:prSet/>
      <dgm:spPr/>
      <dgm:t>
        <a:bodyPr/>
        <a:lstStyle/>
        <a:p>
          <a:endParaRPr lang="en-BE"/>
        </a:p>
      </dgm:t>
    </dgm:pt>
    <dgm:pt modelId="{A469DF51-1BF1-4314-98EC-4115C4B07CF9}" type="pres">
      <dgm:prSet presAssocID="{BFB0565D-FB95-4122-AF9C-177650C4E591}" presName="linear" presStyleCnt="0">
        <dgm:presLayoutVars>
          <dgm:dir/>
          <dgm:animLvl val="lvl"/>
          <dgm:resizeHandles val="exact"/>
        </dgm:presLayoutVars>
      </dgm:prSet>
      <dgm:spPr/>
    </dgm:pt>
    <dgm:pt modelId="{657A5F13-C4C8-4C37-9D73-D812CB223652}" type="pres">
      <dgm:prSet presAssocID="{5385A9E8-EEC0-4891-AB5D-9FF98482E4BE}" presName="parentLin" presStyleCnt="0"/>
      <dgm:spPr/>
    </dgm:pt>
    <dgm:pt modelId="{3086D055-5229-4571-88D5-947ABA3C9575}" type="pres">
      <dgm:prSet presAssocID="{5385A9E8-EEC0-4891-AB5D-9FF98482E4BE}" presName="parentLeftMargin" presStyleLbl="node1" presStyleIdx="0" presStyleCnt="5"/>
      <dgm:spPr/>
    </dgm:pt>
    <dgm:pt modelId="{ADAAFEAB-A1B0-4F31-BA76-F1F2D9295168}" type="pres">
      <dgm:prSet presAssocID="{5385A9E8-EEC0-4891-AB5D-9FF98482E4BE}" presName="parentText" presStyleLbl="node1" presStyleIdx="0" presStyleCnt="5">
        <dgm:presLayoutVars>
          <dgm:chMax val="0"/>
          <dgm:bulletEnabled val="1"/>
        </dgm:presLayoutVars>
      </dgm:prSet>
      <dgm:spPr/>
    </dgm:pt>
    <dgm:pt modelId="{A096F4C4-76E1-469F-AA37-8CF49AA999F6}" type="pres">
      <dgm:prSet presAssocID="{5385A9E8-EEC0-4891-AB5D-9FF98482E4BE}" presName="negativeSpace" presStyleCnt="0"/>
      <dgm:spPr/>
    </dgm:pt>
    <dgm:pt modelId="{C6A9A336-98B0-4CA8-A4B1-0E885A0A5852}" type="pres">
      <dgm:prSet presAssocID="{5385A9E8-EEC0-4891-AB5D-9FF98482E4BE}" presName="childText" presStyleLbl="conFgAcc1" presStyleIdx="0" presStyleCnt="5">
        <dgm:presLayoutVars>
          <dgm:bulletEnabled val="1"/>
        </dgm:presLayoutVars>
      </dgm:prSet>
      <dgm:spPr/>
    </dgm:pt>
    <dgm:pt modelId="{1DFBD7E8-4675-417D-A5AE-587238771832}" type="pres">
      <dgm:prSet presAssocID="{F2264231-8003-464B-8D9E-D0DD04153C25}" presName="spaceBetweenRectangles" presStyleCnt="0"/>
      <dgm:spPr/>
    </dgm:pt>
    <dgm:pt modelId="{668662A6-A1CE-462B-9935-C7E92E51C3AA}" type="pres">
      <dgm:prSet presAssocID="{9076BA17-0052-4CA8-80CD-71846E480FF2}" presName="parentLin" presStyleCnt="0"/>
      <dgm:spPr/>
    </dgm:pt>
    <dgm:pt modelId="{322E5DF7-A2EF-413D-9F04-8F9220EF932B}" type="pres">
      <dgm:prSet presAssocID="{9076BA17-0052-4CA8-80CD-71846E480FF2}" presName="parentLeftMargin" presStyleLbl="node1" presStyleIdx="0" presStyleCnt="5"/>
      <dgm:spPr/>
    </dgm:pt>
    <dgm:pt modelId="{85298018-8F90-42DA-B40F-8EB24BAF4BD1}" type="pres">
      <dgm:prSet presAssocID="{9076BA17-0052-4CA8-80CD-71846E480FF2}" presName="parentText" presStyleLbl="node1" presStyleIdx="1" presStyleCnt="5">
        <dgm:presLayoutVars>
          <dgm:chMax val="0"/>
          <dgm:bulletEnabled val="1"/>
        </dgm:presLayoutVars>
      </dgm:prSet>
      <dgm:spPr/>
    </dgm:pt>
    <dgm:pt modelId="{D0D595FD-DC6D-4E64-A464-6854AAE9981E}" type="pres">
      <dgm:prSet presAssocID="{9076BA17-0052-4CA8-80CD-71846E480FF2}" presName="negativeSpace" presStyleCnt="0"/>
      <dgm:spPr/>
    </dgm:pt>
    <dgm:pt modelId="{CED1A5AB-5855-4FB9-91D4-808AF7B8A45D}" type="pres">
      <dgm:prSet presAssocID="{9076BA17-0052-4CA8-80CD-71846E480FF2}" presName="childText" presStyleLbl="conFgAcc1" presStyleIdx="1" presStyleCnt="5">
        <dgm:presLayoutVars>
          <dgm:bulletEnabled val="1"/>
        </dgm:presLayoutVars>
      </dgm:prSet>
      <dgm:spPr/>
    </dgm:pt>
    <dgm:pt modelId="{33560DE4-3EDD-40AA-8112-EE176FAF6FFB}" type="pres">
      <dgm:prSet presAssocID="{258491FA-EF56-41B0-A00F-AF8BC548C497}" presName="spaceBetweenRectangles" presStyleCnt="0"/>
      <dgm:spPr/>
    </dgm:pt>
    <dgm:pt modelId="{AEB5520E-EAC9-4AFC-8CE0-2E44B60A0106}" type="pres">
      <dgm:prSet presAssocID="{8E0D87F3-0B17-44D3-8BDA-8F16E01006BE}" presName="parentLin" presStyleCnt="0"/>
      <dgm:spPr/>
    </dgm:pt>
    <dgm:pt modelId="{A18E1673-AEE9-4662-8CC7-5CE9E809EBFB}" type="pres">
      <dgm:prSet presAssocID="{8E0D87F3-0B17-44D3-8BDA-8F16E01006BE}" presName="parentLeftMargin" presStyleLbl="node1" presStyleIdx="1" presStyleCnt="5"/>
      <dgm:spPr/>
    </dgm:pt>
    <dgm:pt modelId="{44D8E887-6FDF-471C-B0E7-45138EB4D00D}" type="pres">
      <dgm:prSet presAssocID="{8E0D87F3-0B17-44D3-8BDA-8F16E01006BE}" presName="parentText" presStyleLbl="node1" presStyleIdx="2" presStyleCnt="5">
        <dgm:presLayoutVars>
          <dgm:chMax val="0"/>
          <dgm:bulletEnabled val="1"/>
        </dgm:presLayoutVars>
      </dgm:prSet>
      <dgm:spPr/>
    </dgm:pt>
    <dgm:pt modelId="{B5F9B867-CBAF-445E-AAA5-E0E169514473}" type="pres">
      <dgm:prSet presAssocID="{8E0D87F3-0B17-44D3-8BDA-8F16E01006BE}" presName="negativeSpace" presStyleCnt="0"/>
      <dgm:spPr/>
    </dgm:pt>
    <dgm:pt modelId="{BB22D68D-9664-4256-BB14-0D45AC6D811D}" type="pres">
      <dgm:prSet presAssocID="{8E0D87F3-0B17-44D3-8BDA-8F16E01006BE}" presName="childText" presStyleLbl="conFgAcc1" presStyleIdx="2" presStyleCnt="5">
        <dgm:presLayoutVars>
          <dgm:bulletEnabled val="1"/>
        </dgm:presLayoutVars>
      </dgm:prSet>
      <dgm:spPr/>
    </dgm:pt>
    <dgm:pt modelId="{3FDC40FF-D403-4B58-8AAB-71B959DB1014}" type="pres">
      <dgm:prSet presAssocID="{A0A7328F-1AD8-448B-9879-D219512D3463}" presName="spaceBetweenRectangles" presStyleCnt="0"/>
      <dgm:spPr/>
    </dgm:pt>
    <dgm:pt modelId="{6D8F7BF9-3BE3-4FF0-B239-AC620A4D7A6E}" type="pres">
      <dgm:prSet presAssocID="{8EF1C843-BDB8-4F9E-A537-E768F8B636DA}" presName="parentLin" presStyleCnt="0"/>
      <dgm:spPr/>
    </dgm:pt>
    <dgm:pt modelId="{FD40808B-0FD5-4E80-8CC5-6E824331FAB6}" type="pres">
      <dgm:prSet presAssocID="{8EF1C843-BDB8-4F9E-A537-E768F8B636DA}" presName="parentLeftMargin" presStyleLbl="node1" presStyleIdx="2" presStyleCnt="5"/>
      <dgm:spPr/>
    </dgm:pt>
    <dgm:pt modelId="{DF1412BB-B7C6-4268-913F-8066A71E4CD6}" type="pres">
      <dgm:prSet presAssocID="{8EF1C843-BDB8-4F9E-A537-E768F8B636DA}" presName="parentText" presStyleLbl="node1" presStyleIdx="3" presStyleCnt="5">
        <dgm:presLayoutVars>
          <dgm:chMax val="0"/>
          <dgm:bulletEnabled val="1"/>
        </dgm:presLayoutVars>
      </dgm:prSet>
      <dgm:spPr/>
    </dgm:pt>
    <dgm:pt modelId="{B77BB34D-C895-4C60-8547-320D33D22EB9}" type="pres">
      <dgm:prSet presAssocID="{8EF1C843-BDB8-4F9E-A537-E768F8B636DA}" presName="negativeSpace" presStyleCnt="0"/>
      <dgm:spPr/>
    </dgm:pt>
    <dgm:pt modelId="{B166A73A-AAF6-4D8F-8CA5-729E18CA689F}" type="pres">
      <dgm:prSet presAssocID="{8EF1C843-BDB8-4F9E-A537-E768F8B636DA}" presName="childText" presStyleLbl="conFgAcc1" presStyleIdx="3" presStyleCnt="5">
        <dgm:presLayoutVars>
          <dgm:bulletEnabled val="1"/>
        </dgm:presLayoutVars>
      </dgm:prSet>
      <dgm:spPr/>
    </dgm:pt>
    <dgm:pt modelId="{0317F18A-65CB-4D76-9B1B-61A9E85E510B}" type="pres">
      <dgm:prSet presAssocID="{F55BB03A-5B79-4BDC-87BC-2092F06F91E6}" presName="spaceBetweenRectangles" presStyleCnt="0"/>
      <dgm:spPr/>
    </dgm:pt>
    <dgm:pt modelId="{894B13F6-35F7-4129-A11B-B6E9F564C90F}" type="pres">
      <dgm:prSet presAssocID="{C4ACA33A-20B0-40ED-BF9E-2FAE389DF934}" presName="parentLin" presStyleCnt="0"/>
      <dgm:spPr/>
    </dgm:pt>
    <dgm:pt modelId="{B55A1CC2-4C68-4517-AAC8-6BC6E6342EC0}" type="pres">
      <dgm:prSet presAssocID="{C4ACA33A-20B0-40ED-BF9E-2FAE389DF934}" presName="parentLeftMargin" presStyleLbl="node1" presStyleIdx="3" presStyleCnt="5"/>
      <dgm:spPr/>
    </dgm:pt>
    <dgm:pt modelId="{50DEE37A-0440-4A06-95EF-66A9153FF59C}" type="pres">
      <dgm:prSet presAssocID="{C4ACA33A-20B0-40ED-BF9E-2FAE389DF934}" presName="parentText" presStyleLbl="node1" presStyleIdx="4" presStyleCnt="5">
        <dgm:presLayoutVars>
          <dgm:chMax val="0"/>
          <dgm:bulletEnabled val="1"/>
        </dgm:presLayoutVars>
      </dgm:prSet>
      <dgm:spPr/>
    </dgm:pt>
    <dgm:pt modelId="{B58AC79E-2E9A-4691-A9F9-931AA1361D94}" type="pres">
      <dgm:prSet presAssocID="{C4ACA33A-20B0-40ED-BF9E-2FAE389DF934}" presName="negativeSpace" presStyleCnt="0"/>
      <dgm:spPr/>
    </dgm:pt>
    <dgm:pt modelId="{3909F0D2-78A9-4E3E-B5C7-0D01B86180E6}" type="pres">
      <dgm:prSet presAssocID="{C4ACA33A-20B0-40ED-BF9E-2FAE389DF934}" presName="childText" presStyleLbl="conFgAcc1" presStyleIdx="4" presStyleCnt="5">
        <dgm:presLayoutVars>
          <dgm:bulletEnabled val="1"/>
        </dgm:presLayoutVars>
      </dgm:prSet>
      <dgm:spPr/>
    </dgm:pt>
  </dgm:ptLst>
  <dgm:cxnLst>
    <dgm:cxn modelId="{4FDC290B-0D23-4A5B-83F8-8F57089005DD}" type="presOf" srcId="{8EF1C843-BDB8-4F9E-A537-E768F8B636DA}" destId="{DF1412BB-B7C6-4268-913F-8066A71E4CD6}" srcOrd="1" destOrd="0" presId="urn:microsoft.com/office/officeart/2005/8/layout/list1"/>
    <dgm:cxn modelId="{E800E30E-0803-487D-86FF-242DD83A218A}" type="presOf" srcId="{C4ACA33A-20B0-40ED-BF9E-2FAE389DF934}" destId="{B55A1CC2-4C68-4517-AAC8-6BC6E6342EC0}" srcOrd="0" destOrd="0" presId="urn:microsoft.com/office/officeart/2005/8/layout/list1"/>
    <dgm:cxn modelId="{DB88580F-0DC5-4E62-9107-93103465B785}" srcId="{C4ACA33A-20B0-40ED-BF9E-2FAE389DF934}" destId="{B8AD64BE-B7FD-4595-8DF5-DB73B4E0B08A}" srcOrd="0" destOrd="0" parTransId="{91F14779-176D-4B1F-A75A-E2BB78BB37CD}" sibTransId="{513D0DF3-9DB7-4F13-9CA2-DE3D259A4AD6}"/>
    <dgm:cxn modelId="{918D102E-056D-4E7D-88E4-3498A7F968E7}" type="presOf" srcId="{C4ACA33A-20B0-40ED-BF9E-2FAE389DF934}" destId="{50DEE37A-0440-4A06-95EF-66A9153FF59C}" srcOrd="1" destOrd="0" presId="urn:microsoft.com/office/officeart/2005/8/layout/list1"/>
    <dgm:cxn modelId="{7EACCF5E-C3D3-4916-8F0E-044236AAD488}" srcId="{8EF1C843-BDB8-4F9E-A537-E768F8B636DA}" destId="{F038030C-DD49-46D7-8BD0-2E7B15C12359}" srcOrd="0" destOrd="0" parTransId="{7074E38E-845B-4CC9-82AD-1C4D6C85EB88}" sibTransId="{9C76B00B-A6DE-422D-A18C-D088C32E00DA}"/>
    <dgm:cxn modelId="{DFDC9B60-5DCA-4B47-98E3-E1C99208A49A}" type="presOf" srcId="{A30FB246-4811-4C71-BC61-E59E9C1ACEF0}" destId="{C6A9A336-98B0-4CA8-A4B1-0E885A0A5852}" srcOrd="0" destOrd="0" presId="urn:microsoft.com/office/officeart/2005/8/layout/list1"/>
    <dgm:cxn modelId="{43314D62-D42A-4E64-AFA1-F2D0F63C1E81}" srcId="{BFB0565D-FB95-4122-AF9C-177650C4E591}" destId="{8EF1C843-BDB8-4F9E-A537-E768F8B636DA}" srcOrd="3" destOrd="0" parTransId="{DAF39435-EDC6-4EE8-975F-0798AB0B085C}" sibTransId="{F55BB03A-5B79-4BDC-87BC-2092F06F91E6}"/>
    <dgm:cxn modelId="{9A28C943-85D5-427F-B016-0F1A27228070}" type="presOf" srcId="{8EF1C843-BDB8-4F9E-A537-E768F8B636DA}" destId="{FD40808B-0FD5-4E80-8CC5-6E824331FAB6}" srcOrd="0" destOrd="0" presId="urn:microsoft.com/office/officeart/2005/8/layout/list1"/>
    <dgm:cxn modelId="{8C677A49-7994-4927-8C8E-3E698CC5DFCF}" type="presOf" srcId="{8E0D87F3-0B17-44D3-8BDA-8F16E01006BE}" destId="{A18E1673-AEE9-4662-8CC7-5CE9E809EBFB}" srcOrd="0" destOrd="0" presId="urn:microsoft.com/office/officeart/2005/8/layout/list1"/>
    <dgm:cxn modelId="{0768916A-7C3E-4EB0-8AFE-045E5B81B325}" type="presOf" srcId="{B8AD64BE-B7FD-4595-8DF5-DB73B4E0B08A}" destId="{3909F0D2-78A9-4E3E-B5C7-0D01B86180E6}" srcOrd="0" destOrd="0" presId="urn:microsoft.com/office/officeart/2005/8/layout/list1"/>
    <dgm:cxn modelId="{43CBD54E-2257-4B1F-B5A6-734B175A3B56}" type="presOf" srcId="{5385A9E8-EEC0-4891-AB5D-9FF98482E4BE}" destId="{ADAAFEAB-A1B0-4F31-BA76-F1F2D9295168}" srcOrd="1" destOrd="0" presId="urn:microsoft.com/office/officeart/2005/8/layout/list1"/>
    <dgm:cxn modelId="{7BE95674-B122-45EF-9021-B8ABD065EFF0}" srcId="{BFB0565D-FB95-4122-AF9C-177650C4E591}" destId="{9076BA17-0052-4CA8-80CD-71846E480FF2}" srcOrd="1" destOrd="0" parTransId="{205315AF-B038-432B-9ED0-A90A805CB3BA}" sibTransId="{258491FA-EF56-41B0-A00F-AF8BC548C497}"/>
    <dgm:cxn modelId="{E8D75077-38B2-485F-9AE6-19FC575546C5}" srcId="{BFB0565D-FB95-4122-AF9C-177650C4E591}" destId="{5385A9E8-EEC0-4891-AB5D-9FF98482E4BE}" srcOrd="0" destOrd="0" parTransId="{E3EEE8E6-6CCE-4D37-9D6A-C8DA930F3A72}" sibTransId="{F2264231-8003-464B-8D9E-D0DD04153C25}"/>
    <dgm:cxn modelId="{D5621979-73E5-47D6-A0F8-089192724BBC}" type="presOf" srcId="{CE524625-B33A-4A0A-8497-51DCE03C8836}" destId="{BB22D68D-9664-4256-BB14-0D45AC6D811D}" srcOrd="0" destOrd="0" presId="urn:microsoft.com/office/officeart/2005/8/layout/list1"/>
    <dgm:cxn modelId="{CFA9D87A-ACE7-4AD5-952B-919A51D69E84}" srcId="{9076BA17-0052-4CA8-80CD-71846E480FF2}" destId="{182610C7-2846-448F-BA44-DE946724DB06}" srcOrd="0" destOrd="0" parTransId="{B1286D93-AB25-44E1-89AD-A031F6C7FA27}" sibTransId="{9B4A0425-B7AB-4A30-A4B7-5BDF9933D81C}"/>
    <dgm:cxn modelId="{CEBED183-A2E6-4487-86C9-ABDE4DE8990C}" type="presOf" srcId="{9076BA17-0052-4CA8-80CD-71846E480FF2}" destId="{322E5DF7-A2EF-413D-9F04-8F9220EF932B}" srcOrd="0" destOrd="0" presId="urn:microsoft.com/office/officeart/2005/8/layout/list1"/>
    <dgm:cxn modelId="{20583D85-31DA-4ABE-ACCF-33FA14526596}" type="presOf" srcId="{BFB0565D-FB95-4122-AF9C-177650C4E591}" destId="{A469DF51-1BF1-4314-98EC-4115C4B07CF9}" srcOrd="0" destOrd="0" presId="urn:microsoft.com/office/officeart/2005/8/layout/list1"/>
    <dgm:cxn modelId="{5B733BA4-E641-4759-BF71-A2B01580438F}" type="presOf" srcId="{5385A9E8-EEC0-4891-AB5D-9FF98482E4BE}" destId="{3086D055-5229-4571-88D5-947ABA3C9575}" srcOrd="0" destOrd="0" presId="urn:microsoft.com/office/officeart/2005/8/layout/list1"/>
    <dgm:cxn modelId="{6FCE9DA6-2B2A-4469-BF7D-1CC94431D702}" type="presOf" srcId="{9076BA17-0052-4CA8-80CD-71846E480FF2}" destId="{85298018-8F90-42DA-B40F-8EB24BAF4BD1}" srcOrd="1" destOrd="0" presId="urn:microsoft.com/office/officeart/2005/8/layout/list1"/>
    <dgm:cxn modelId="{7960F0A9-5BF9-4923-9635-1EDD38B1DE60}" type="presOf" srcId="{182610C7-2846-448F-BA44-DE946724DB06}" destId="{CED1A5AB-5855-4FB9-91D4-808AF7B8A45D}" srcOrd="0" destOrd="0" presId="urn:microsoft.com/office/officeart/2005/8/layout/list1"/>
    <dgm:cxn modelId="{F9E3E1B1-E145-4A53-BD79-8F6628A664F8}" type="presOf" srcId="{F038030C-DD49-46D7-8BD0-2E7B15C12359}" destId="{B166A73A-AAF6-4D8F-8CA5-729E18CA689F}" srcOrd="0" destOrd="0" presId="urn:microsoft.com/office/officeart/2005/8/layout/list1"/>
    <dgm:cxn modelId="{43DFAACD-BA85-4BF9-8992-6A66BEC23935}" srcId="{BFB0565D-FB95-4122-AF9C-177650C4E591}" destId="{8E0D87F3-0B17-44D3-8BDA-8F16E01006BE}" srcOrd="2" destOrd="0" parTransId="{2D806F9B-7F19-46AA-98E7-796D87C05D03}" sibTransId="{A0A7328F-1AD8-448B-9879-D219512D3463}"/>
    <dgm:cxn modelId="{FB051CDA-BAC3-4FC8-8E5A-B9822FD8C678}" srcId="{BFB0565D-FB95-4122-AF9C-177650C4E591}" destId="{C4ACA33A-20B0-40ED-BF9E-2FAE389DF934}" srcOrd="4" destOrd="0" parTransId="{5068AC8F-30C9-41F2-86D2-365D966D2FB3}" sibTransId="{B33E47D0-6113-4EB1-8273-6CC38D5A0DDD}"/>
    <dgm:cxn modelId="{EFFD5AE5-40BB-4E34-B79A-153F51299594}" srcId="{8E0D87F3-0B17-44D3-8BDA-8F16E01006BE}" destId="{CE524625-B33A-4A0A-8497-51DCE03C8836}" srcOrd="0" destOrd="0" parTransId="{4550F2EA-334B-403E-BC94-3E03DA107302}" sibTransId="{0BF6B987-0393-443B-874A-6977A09EF065}"/>
    <dgm:cxn modelId="{36B0B4F6-B087-43C8-9E13-D53D8F2A039E}" type="presOf" srcId="{8E0D87F3-0B17-44D3-8BDA-8F16E01006BE}" destId="{44D8E887-6FDF-471C-B0E7-45138EB4D00D}" srcOrd="1" destOrd="0" presId="urn:microsoft.com/office/officeart/2005/8/layout/list1"/>
    <dgm:cxn modelId="{F9B3DFFC-0A0D-4D11-A7D1-CAFBE27E4AF5}" srcId="{5385A9E8-EEC0-4891-AB5D-9FF98482E4BE}" destId="{A30FB246-4811-4C71-BC61-E59E9C1ACEF0}" srcOrd="0" destOrd="0" parTransId="{FF0A7FB9-4AC0-459A-9CEC-1A344C7A21C4}" sibTransId="{970650B2-461C-45EE-BA57-7B62F5BB5B32}"/>
    <dgm:cxn modelId="{77818CCD-B012-42B8-B3B9-E83C76C7ADF0}" type="presParOf" srcId="{A469DF51-1BF1-4314-98EC-4115C4B07CF9}" destId="{657A5F13-C4C8-4C37-9D73-D812CB223652}" srcOrd="0" destOrd="0" presId="urn:microsoft.com/office/officeart/2005/8/layout/list1"/>
    <dgm:cxn modelId="{A74F0666-B0CA-4307-9882-851FAB1389D6}" type="presParOf" srcId="{657A5F13-C4C8-4C37-9D73-D812CB223652}" destId="{3086D055-5229-4571-88D5-947ABA3C9575}" srcOrd="0" destOrd="0" presId="urn:microsoft.com/office/officeart/2005/8/layout/list1"/>
    <dgm:cxn modelId="{49DC8F6B-E096-44C2-8304-002B24FF4B4E}" type="presParOf" srcId="{657A5F13-C4C8-4C37-9D73-D812CB223652}" destId="{ADAAFEAB-A1B0-4F31-BA76-F1F2D9295168}" srcOrd="1" destOrd="0" presId="urn:microsoft.com/office/officeart/2005/8/layout/list1"/>
    <dgm:cxn modelId="{CE0E5B41-A145-4E2D-90F1-58B138D756CC}" type="presParOf" srcId="{A469DF51-1BF1-4314-98EC-4115C4B07CF9}" destId="{A096F4C4-76E1-469F-AA37-8CF49AA999F6}" srcOrd="1" destOrd="0" presId="urn:microsoft.com/office/officeart/2005/8/layout/list1"/>
    <dgm:cxn modelId="{B1661F79-01D1-4C93-BEBF-88C46DF7698A}" type="presParOf" srcId="{A469DF51-1BF1-4314-98EC-4115C4B07CF9}" destId="{C6A9A336-98B0-4CA8-A4B1-0E885A0A5852}" srcOrd="2" destOrd="0" presId="urn:microsoft.com/office/officeart/2005/8/layout/list1"/>
    <dgm:cxn modelId="{9E6DCC51-91AA-40A4-96A6-2EAFBFEC6CF9}" type="presParOf" srcId="{A469DF51-1BF1-4314-98EC-4115C4B07CF9}" destId="{1DFBD7E8-4675-417D-A5AE-587238771832}" srcOrd="3" destOrd="0" presId="urn:microsoft.com/office/officeart/2005/8/layout/list1"/>
    <dgm:cxn modelId="{D5B1A4C1-4D61-4D2A-904F-98226EB00AA3}" type="presParOf" srcId="{A469DF51-1BF1-4314-98EC-4115C4B07CF9}" destId="{668662A6-A1CE-462B-9935-C7E92E51C3AA}" srcOrd="4" destOrd="0" presId="urn:microsoft.com/office/officeart/2005/8/layout/list1"/>
    <dgm:cxn modelId="{17E46134-F8A9-4B8E-AF45-645ED96D7FD7}" type="presParOf" srcId="{668662A6-A1CE-462B-9935-C7E92E51C3AA}" destId="{322E5DF7-A2EF-413D-9F04-8F9220EF932B}" srcOrd="0" destOrd="0" presId="urn:microsoft.com/office/officeart/2005/8/layout/list1"/>
    <dgm:cxn modelId="{470F757C-D386-4059-B7DE-4EE322A6BC94}" type="presParOf" srcId="{668662A6-A1CE-462B-9935-C7E92E51C3AA}" destId="{85298018-8F90-42DA-B40F-8EB24BAF4BD1}" srcOrd="1" destOrd="0" presId="urn:microsoft.com/office/officeart/2005/8/layout/list1"/>
    <dgm:cxn modelId="{48BD26ED-67F2-408A-97CC-C8193B6D8992}" type="presParOf" srcId="{A469DF51-1BF1-4314-98EC-4115C4B07CF9}" destId="{D0D595FD-DC6D-4E64-A464-6854AAE9981E}" srcOrd="5" destOrd="0" presId="urn:microsoft.com/office/officeart/2005/8/layout/list1"/>
    <dgm:cxn modelId="{17FD7B6F-C0E2-4A29-82B3-06086F0F24F5}" type="presParOf" srcId="{A469DF51-1BF1-4314-98EC-4115C4B07CF9}" destId="{CED1A5AB-5855-4FB9-91D4-808AF7B8A45D}" srcOrd="6" destOrd="0" presId="urn:microsoft.com/office/officeart/2005/8/layout/list1"/>
    <dgm:cxn modelId="{9F4EFB3C-C810-4D67-9C6C-56B48D7AD820}" type="presParOf" srcId="{A469DF51-1BF1-4314-98EC-4115C4B07CF9}" destId="{33560DE4-3EDD-40AA-8112-EE176FAF6FFB}" srcOrd="7" destOrd="0" presId="urn:microsoft.com/office/officeart/2005/8/layout/list1"/>
    <dgm:cxn modelId="{F6C94AA2-5BC8-4B5C-BCCC-B3CFD6448670}" type="presParOf" srcId="{A469DF51-1BF1-4314-98EC-4115C4B07CF9}" destId="{AEB5520E-EAC9-4AFC-8CE0-2E44B60A0106}" srcOrd="8" destOrd="0" presId="urn:microsoft.com/office/officeart/2005/8/layout/list1"/>
    <dgm:cxn modelId="{F079454C-684E-4E80-A6F6-597936088F46}" type="presParOf" srcId="{AEB5520E-EAC9-4AFC-8CE0-2E44B60A0106}" destId="{A18E1673-AEE9-4662-8CC7-5CE9E809EBFB}" srcOrd="0" destOrd="0" presId="urn:microsoft.com/office/officeart/2005/8/layout/list1"/>
    <dgm:cxn modelId="{2CCA2927-67DC-47A8-9891-65DFAB600B9A}" type="presParOf" srcId="{AEB5520E-EAC9-4AFC-8CE0-2E44B60A0106}" destId="{44D8E887-6FDF-471C-B0E7-45138EB4D00D}" srcOrd="1" destOrd="0" presId="urn:microsoft.com/office/officeart/2005/8/layout/list1"/>
    <dgm:cxn modelId="{D7CE18DE-09E4-4AB0-A2C8-1D3891872EE2}" type="presParOf" srcId="{A469DF51-1BF1-4314-98EC-4115C4B07CF9}" destId="{B5F9B867-CBAF-445E-AAA5-E0E169514473}" srcOrd="9" destOrd="0" presId="urn:microsoft.com/office/officeart/2005/8/layout/list1"/>
    <dgm:cxn modelId="{37649857-0FA2-4BAE-B881-D45888159E1B}" type="presParOf" srcId="{A469DF51-1BF1-4314-98EC-4115C4B07CF9}" destId="{BB22D68D-9664-4256-BB14-0D45AC6D811D}" srcOrd="10" destOrd="0" presId="urn:microsoft.com/office/officeart/2005/8/layout/list1"/>
    <dgm:cxn modelId="{555282FF-1B88-4034-BFFE-A267D709737A}" type="presParOf" srcId="{A469DF51-1BF1-4314-98EC-4115C4B07CF9}" destId="{3FDC40FF-D403-4B58-8AAB-71B959DB1014}" srcOrd="11" destOrd="0" presId="urn:microsoft.com/office/officeart/2005/8/layout/list1"/>
    <dgm:cxn modelId="{4E3467FB-103C-4B25-B171-923D898E29FA}" type="presParOf" srcId="{A469DF51-1BF1-4314-98EC-4115C4B07CF9}" destId="{6D8F7BF9-3BE3-4FF0-B239-AC620A4D7A6E}" srcOrd="12" destOrd="0" presId="urn:microsoft.com/office/officeart/2005/8/layout/list1"/>
    <dgm:cxn modelId="{7A36E49A-0BA9-44CD-9464-91A8FF4D2B64}" type="presParOf" srcId="{6D8F7BF9-3BE3-4FF0-B239-AC620A4D7A6E}" destId="{FD40808B-0FD5-4E80-8CC5-6E824331FAB6}" srcOrd="0" destOrd="0" presId="urn:microsoft.com/office/officeart/2005/8/layout/list1"/>
    <dgm:cxn modelId="{6985B4EE-3804-4F88-9A84-D049EBA996FB}" type="presParOf" srcId="{6D8F7BF9-3BE3-4FF0-B239-AC620A4D7A6E}" destId="{DF1412BB-B7C6-4268-913F-8066A71E4CD6}" srcOrd="1" destOrd="0" presId="urn:microsoft.com/office/officeart/2005/8/layout/list1"/>
    <dgm:cxn modelId="{F047749E-6995-4B58-90CF-54B9E50B67D6}" type="presParOf" srcId="{A469DF51-1BF1-4314-98EC-4115C4B07CF9}" destId="{B77BB34D-C895-4C60-8547-320D33D22EB9}" srcOrd="13" destOrd="0" presId="urn:microsoft.com/office/officeart/2005/8/layout/list1"/>
    <dgm:cxn modelId="{25B465C4-EB53-4264-A6D1-3650DC60C073}" type="presParOf" srcId="{A469DF51-1BF1-4314-98EC-4115C4B07CF9}" destId="{B166A73A-AAF6-4D8F-8CA5-729E18CA689F}" srcOrd="14" destOrd="0" presId="urn:microsoft.com/office/officeart/2005/8/layout/list1"/>
    <dgm:cxn modelId="{77978439-E136-4938-ABCA-D4421260D670}" type="presParOf" srcId="{A469DF51-1BF1-4314-98EC-4115C4B07CF9}" destId="{0317F18A-65CB-4D76-9B1B-61A9E85E510B}" srcOrd="15" destOrd="0" presId="urn:microsoft.com/office/officeart/2005/8/layout/list1"/>
    <dgm:cxn modelId="{87AA94FC-B2F9-42E5-B855-8F443EDFFC7E}" type="presParOf" srcId="{A469DF51-1BF1-4314-98EC-4115C4B07CF9}" destId="{894B13F6-35F7-4129-A11B-B6E9F564C90F}" srcOrd="16" destOrd="0" presId="urn:microsoft.com/office/officeart/2005/8/layout/list1"/>
    <dgm:cxn modelId="{2E0CD842-0C82-41A8-98CD-3DD8C7A81E28}" type="presParOf" srcId="{894B13F6-35F7-4129-A11B-B6E9F564C90F}" destId="{B55A1CC2-4C68-4517-AAC8-6BC6E6342EC0}" srcOrd="0" destOrd="0" presId="urn:microsoft.com/office/officeart/2005/8/layout/list1"/>
    <dgm:cxn modelId="{E2E231ED-EE41-4989-A849-C84DE0853242}" type="presParOf" srcId="{894B13F6-35F7-4129-A11B-B6E9F564C90F}" destId="{50DEE37A-0440-4A06-95EF-66A9153FF59C}" srcOrd="1" destOrd="0" presId="urn:microsoft.com/office/officeart/2005/8/layout/list1"/>
    <dgm:cxn modelId="{944CDC55-2227-4D1A-9FD7-13236D5C9D69}" type="presParOf" srcId="{A469DF51-1BF1-4314-98EC-4115C4B07CF9}" destId="{B58AC79E-2E9A-4691-A9F9-931AA1361D94}" srcOrd="17" destOrd="0" presId="urn:microsoft.com/office/officeart/2005/8/layout/list1"/>
    <dgm:cxn modelId="{099324B8-7555-48BD-A114-A15B45BC5606}" type="presParOf" srcId="{A469DF51-1BF1-4314-98EC-4115C4B07CF9}" destId="{3909F0D2-78A9-4E3E-B5C7-0D01B86180E6}"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5FECA07-F756-43FE-93EB-F1066B13C5AB}"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BE"/>
        </a:p>
      </dgm:t>
    </dgm:pt>
    <dgm:pt modelId="{32260FC1-39AD-4214-A539-0328C5BBA592}">
      <dgm:prSet phldrT="[Text]"/>
      <dgm:spPr/>
      <dgm:t>
        <a:bodyPr/>
        <a:lstStyle/>
        <a:p>
          <a:r>
            <a:rPr lang="en-US" dirty="0"/>
            <a:t>Player</a:t>
          </a:r>
          <a:endParaRPr lang="en-BE" dirty="0"/>
        </a:p>
      </dgm:t>
    </dgm:pt>
    <dgm:pt modelId="{308DC4F5-FED0-48CF-BF57-4E93F0AFE2F6}" type="parTrans" cxnId="{0BF3C4C4-BFBB-401C-B549-B69F0DF76038}">
      <dgm:prSet/>
      <dgm:spPr/>
      <dgm:t>
        <a:bodyPr/>
        <a:lstStyle/>
        <a:p>
          <a:endParaRPr lang="en-BE"/>
        </a:p>
      </dgm:t>
    </dgm:pt>
    <dgm:pt modelId="{4FC973D4-9DEA-4D73-BC10-1514F0A4F7B2}" type="sibTrans" cxnId="{0BF3C4C4-BFBB-401C-B549-B69F0DF76038}">
      <dgm:prSet/>
      <dgm:spPr/>
      <dgm:t>
        <a:bodyPr/>
        <a:lstStyle/>
        <a:p>
          <a:endParaRPr lang="en-BE"/>
        </a:p>
      </dgm:t>
    </dgm:pt>
    <dgm:pt modelId="{DBF183A9-6E58-41D3-8AA3-C6734F34E5CB}">
      <dgm:prSet phldrT="[Text]"/>
      <dgm:spPr/>
      <dgm:t>
        <a:bodyPr/>
        <a:lstStyle/>
        <a:p>
          <a:r>
            <a:rPr lang="en-US" dirty="0"/>
            <a:t>Web</a:t>
          </a:r>
          <a:endParaRPr lang="en-BE" dirty="0"/>
        </a:p>
      </dgm:t>
    </dgm:pt>
    <dgm:pt modelId="{DC102C72-9CC5-4BDF-8ADB-4D2AC08C3C80}" type="parTrans" cxnId="{E5C5EA23-1F35-47D7-B24B-83F287550CF1}">
      <dgm:prSet/>
      <dgm:spPr/>
      <dgm:t>
        <a:bodyPr/>
        <a:lstStyle/>
        <a:p>
          <a:endParaRPr lang="en-BE"/>
        </a:p>
      </dgm:t>
    </dgm:pt>
    <dgm:pt modelId="{ECEF9B39-F594-47D2-B3C4-AD5642DBD0FD}" type="sibTrans" cxnId="{E5C5EA23-1F35-47D7-B24B-83F287550CF1}">
      <dgm:prSet/>
      <dgm:spPr/>
      <dgm:t>
        <a:bodyPr/>
        <a:lstStyle/>
        <a:p>
          <a:endParaRPr lang="en-BE"/>
        </a:p>
      </dgm:t>
    </dgm:pt>
    <dgm:pt modelId="{43B5AD7D-EF7E-4C95-BEEA-6C2F3F822BC8}">
      <dgm:prSet phldrT="[Text]"/>
      <dgm:spPr/>
      <dgm:t>
        <a:bodyPr/>
        <a:lstStyle/>
        <a:p>
          <a:r>
            <a:rPr lang="en-US" dirty="0"/>
            <a:t>PWA</a:t>
          </a:r>
          <a:endParaRPr lang="en-BE" dirty="0"/>
        </a:p>
      </dgm:t>
    </dgm:pt>
    <dgm:pt modelId="{0894A759-9EC9-4588-A640-617BB0768212}" type="parTrans" cxnId="{C86C48F6-7031-42CB-809F-BE2FFED63A5D}">
      <dgm:prSet/>
      <dgm:spPr/>
      <dgm:t>
        <a:bodyPr/>
        <a:lstStyle/>
        <a:p>
          <a:endParaRPr lang="en-BE"/>
        </a:p>
      </dgm:t>
    </dgm:pt>
    <dgm:pt modelId="{232A7C75-A68D-4B41-AD1E-8B27D6204E5D}" type="sibTrans" cxnId="{C86C48F6-7031-42CB-809F-BE2FFED63A5D}">
      <dgm:prSet/>
      <dgm:spPr/>
      <dgm:t>
        <a:bodyPr/>
        <a:lstStyle/>
        <a:p>
          <a:endParaRPr lang="en-BE"/>
        </a:p>
      </dgm:t>
    </dgm:pt>
    <dgm:pt modelId="{D41BC2CC-0BF0-4250-8655-0A0F58D3FA5E}">
      <dgm:prSet phldrT="[Text]"/>
      <dgm:spPr/>
      <dgm:t>
        <a:bodyPr/>
        <a:lstStyle/>
        <a:p>
          <a:r>
            <a:rPr lang="en-US" dirty="0"/>
            <a:t>Wrap</a:t>
          </a:r>
          <a:endParaRPr lang="en-BE" dirty="0"/>
        </a:p>
      </dgm:t>
    </dgm:pt>
    <dgm:pt modelId="{814A8888-4B76-4A5A-A52B-EBBE313893A0}" type="parTrans" cxnId="{FF8C9E85-C2BA-425F-9613-CB1949D41380}">
      <dgm:prSet/>
      <dgm:spPr/>
      <dgm:t>
        <a:bodyPr/>
        <a:lstStyle/>
        <a:p>
          <a:endParaRPr lang="en-BE"/>
        </a:p>
      </dgm:t>
    </dgm:pt>
    <dgm:pt modelId="{88F0F095-FAB7-4E85-A712-F83BA0960E4D}" type="sibTrans" cxnId="{FF8C9E85-C2BA-425F-9613-CB1949D41380}">
      <dgm:prSet/>
      <dgm:spPr/>
      <dgm:t>
        <a:bodyPr/>
        <a:lstStyle/>
        <a:p>
          <a:endParaRPr lang="en-BE"/>
        </a:p>
      </dgm:t>
    </dgm:pt>
    <dgm:pt modelId="{6AE44603-5BB2-437C-8705-BC3AEE4BD249}">
      <dgm:prSet phldrT="[Text]"/>
      <dgm:spPr/>
      <dgm:t>
        <a:bodyPr/>
        <a:lstStyle/>
        <a:p>
          <a:r>
            <a:rPr lang="en-US" dirty="0"/>
            <a:t>iOS</a:t>
          </a:r>
          <a:endParaRPr lang="en-BE" dirty="0"/>
        </a:p>
      </dgm:t>
    </dgm:pt>
    <dgm:pt modelId="{3BCEADB8-1558-4FA1-AE21-52F691716F23}" type="parTrans" cxnId="{F2B4C5BD-BE4D-47AD-9583-1F429EE0374C}">
      <dgm:prSet/>
      <dgm:spPr/>
      <dgm:t>
        <a:bodyPr/>
        <a:lstStyle/>
        <a:p>
          <a:endParaRPr lang="en-BE"/>
        </a:p>
      </dgm:t>
    </dgm:pt>
    <dgm:pt modelId="{311BDE1E-ACDC-4C3C-9194-C22D2326764D}" type="sibTrans" cxnId="{F2B4C5BD-BE4D-47AD-9583-1F429EE0374C}">
      <dgm:prSet/>
      <dgm:spPr/>
      <dgm:t>
        <a:bodyPr/>
        <a:lstStyle/>
        <a:p>
          <a:endParaRPr lang="en-BE"/>
        </a:p>
      </dgm:t>
    </dgm:pt>
    <dgm:pt modelId="{70918E6F-FB7A-454B-A801-AA48163BD204}">
      <dgm:prSet phldrT="[Text]"/>
      <dgm:spPr/>
      <dgm:t>
        <a:bodyPr/>
        <a:lstStyle/>
        <a:p>
          <a:r>
            <a:rPr lang="en-US" dirty="0"/>
            <a:t>Android</a:t>
          </a:r>
          <a:endParaRPr lang="en-BE" dirty="0"/>
        </a:p>
      </dgm:t>
    </dgm:pt>
    <dgm:pt modelId="{649501DF-6E30-4B5E-A8F5-C826653BA8BF}" type="parTrans" cxnId="{3D5E5BB6-C3B8-4FFD-8D62-B47DB312ABFA}">
      <dgm:prSet/>
      <dgm:spPr/>
      <dgm:t>
        <a:bodyPr/>
        <a:lstStyle/>
        <a:p>
          <a:endParaRPr lang="en-BE"/>
        </a:p>
      </dgm:t>
    </dgm:pt>
    <dgm:pt modelId="{544F5BF7-8D81-4FB4-BAFD-2734A2F0927E}" type="sibTrans" cxnId="{3D5E5BB6-C3B8-4FFD-8D62-B47DB312ABFA}">
      <dgm:prSet/>
      <dgm:spPr/>
      <dgm:t>
        <a:bodyPr/>
        <a:lstStyle/>
        <a:p>
          <a:endParaRPr lang="en-BE"/>
        </a:p>
      </dgm:t>
    </dgm:pt>
    <dgm:pt modelId="{0D61ACB5-A0C5-4DFA-B5FC-43C0FE133E66}">
      <dgm:prSet phldrT="[Text]"/>
      <dgm:spPr/>
      <dgm:t>
        <a:bodyPr/>
        <a:lstStyle/>
        <a:p>
          <a:r>
            <a:rPr lang="en-US" dirty="0"/>
            <a:t>Windows</a:t>
          </a:r>
          <a:endParaRPr lang="en-BE" dirty="0"/>
        </a:p>
      </dgm:t>
    </dgm:pt>
    <dgm:pt modelId="{5E0481CC-EEA8-4200-9C6E-9A67D4F06CF3}" type="parTrans" cxnId="{D49A2F3A-D38D-43AF-A0CA-716EBED0FA92}">
      <dgm:prSet/>
      <dgm:spPr/>
      <dgm:t>
        <a:bodyPr/>
        <a:lstStyle/>
        <a:p>
          <a:endParaRPr lang="en-BE"/>
        </a:p>
      </dgm:t>
    </dgm:pt>
    <dgm:pt modelId="{5ACC7B02-6220-4762-BA18-7F7891CEFB36}" type="sibTrans" cxnId="{D49A2F3A-D38D-43AF-A0CA-716EBED0FA92}">
      <dgm:prSet/>
      <dgm:spPr/>
      <dgm:t>
        <a:bodyPr/>
        <a:lstStyle/>
        <a:p>
          <a:endParaRPr lang="en-BE"/>
        </a:p>
      </dgm:t>
    </dgm:pt>
    <dgm:pt modelId="{013B7A9D-42CD-47DA-91C6-F0F608C5EFBF}">
      <dgm:prSet phldrT="[Text]"/>
      <dgm:spPr/>
      <dgm:t>
        <a:bodyPr/>
        <a:lstStyle/>
        <a:p>
          <a:r>
            <a:rPr lang="en-US" dirty="0"/>
            <a:t>All platforms</a:t>
          </a:r>
          <a:endParaRPr lang="en-BE" dirty="0"/>
        </a:p>
      </dgm:t>
    </dgm:pt>
    <dgm:pt modelId="{8318C56B-EB96-4163-9CA9-0D4ADA18B7D2}" type="parTrans" cxnId="{02C5D22C-3F0E-4924-9CF9-6F4F14B18D05}">
      <dgm:prSet/>
      <dgm:spPr/>
      <dgm:t>
        <a:bodyPr/>
        <a:lstStyle/>
        <a:p>
          <a:endParaRPr lang="en-BE"/>
        </a:p>
      </dgm:t>
    </dgm:pt>
    <dgm:pt modelId="{5DEF306A-B19D-4960-A725-B04701ADBA88}" type="sibTrans" cxnId="{02C5D22C-3F0E-4924-9CF9-6F4F14B18D05}">
      <dgm:prSet/>
      <dgm:spPr/>
      <dgm:t>
        <a:bodyPr/>
        <a:lstStyle/>
        <a:p>
          <a:endParaRPr lang="en-BE"/>
        </a:p>
      </dgm:t>
    </dgm:pt>
    <dgm:pt modelId="{9741C7F0-E613-4CFE-A49C-725A7A2D2244}">
      <dgm:prSet phldrT="[Text]"/>
      <dgm:spPr/>
      <dgm:t>
        <a:bodyPr/>
        <a:lstStyle/>
        <a:p>
          <a:r>
            <a:rPr lang="en-US" dirty="0"/>
            <a:t>All desktop OSes</a:t>
          </a:r>
          <a:endParaRPr lang="en-BE" dirty="0"/>
        </a:p>
      </dgm:t>
    </dgm:pt>
    <dgm:pt modelId="{EC983708-781D-4740-B303-70A8168DFB30}" type="parTrans" cxnId="{FE420FDB-D13C-4B53-BF1E-2D4129A30AF0}">
      <dgm:prSet/>
      <dgm:spPr/>
      <dgm:t>
        <a:bodyPr/>
        <a:lstStyle/>
        <a:p>
          <a:endParaRPr lang="en-BE"/>
        </a:p>
      </dgm:t>
    </dgm:pt>
    <dgm:pt modelId="{1E51145F-EF8E-4F7D-A2F6-29A405EDD500}" type="sibTrans" cxnId="{FE420FDB-D13C-4B53-BF1E-2D4129A30AF0}">
      <dgm:prSet/>
      <dgm:spPr/>
      <dgm:t>
        <a:bodyPr/>
        <a:lstStyle/>
        <a:p>
          <a:endParaRPr lang="en-BE"/>
        </a:p>
      </dgm:t>
    </dgm:pt>
    <dgm:pt modelId="{FCB6CD20-B5CD-470F-912F-C48056FED4E3}">
      <dgm:prSet phldrT="[Text]"/>
      <dgm:spPr/>
      <dgm:t>
        <a:bodyPr/>
        <a:lstStyle/>
        <a:p>
          <a:r>
            <a:rPr lang="en-US" dirty="0"/>
            <a:t>Android</a:t>
          </a:r>
          <a:endParaRPr lang="en-BE" dirty="0"/>
        </a:p>
      </dgm:t>
    </dgm:pt>
    <dgm:pt modelId="{ABB63598-9351-4040-B65A-AAAF57FDF92E}" type="parTrans" cxnId="{E53C01D2-D8A7-4966-B49F-A6B24AF76197}">
      <dgm:prSet/>
      <dgm:spPr/>
      <dgm:t>
        <a:bodyPr/>
        <a:lstStyle/>
        <a:p>
          <a:endParaRPr lang="en-BE"/>
        </a:p>
      </dgm:t>
    </dgm:pt>
    <dgm:pt modelId="{5A9E5B0E-42DC-4DE5-A002-E283875A29CC}" type="sibTrans" cxnId="{E53C01D2-D8A7-4966-B49F-A6B24AF76197}">
      <dgm:prSet/>
      <dgm:spPr/>
      <dgm:t>
        <a:bodyPr/>
        <a:lstStyle/>
        <a:p>
          <a:endParaRPr lang="en-BE"/>
        </a:p>
      </dgm:t>
    </dgm:pt>
    <dgm:pt modelId="{0E937EAB-0DF2-483C-9E48-22B4A32776A4}">
      <dgm:prSet phldrT="[Text]"/>
      <dgm:spPr/>
      <dgm:t>
        <a:bodyPr/>
        <a:lstStyle/>
        <a:p>
          <a:r>
            <a:rPr lang="en-US" dirty="0"/>
            <a:t>iOS (Shortcut)</a:t>
          </a:r>
          <a:endParaRPr lang="en-BE" dirty="0"/>
        </a:p>
      </dgm:t>
    </dgm:pt>
    <dgm:pt modelId="{ACA30FA4-C885-4B0B-B400-44F707060C99}" type="parTrans" cxnId="{2DEB775C-6A24-4B11-8910-888914D93732}">
      <dgm:prSet/>
      <dgm:spPr/>
      <dgm:t>
        <a:bodyPr/>
        <a:lstStyle/>
        <a:p>
          <a:endParaRPr lang="en-BE"/>
        </a:p>
      </dgm:t>
    </dgm:pt>
    <dgm:pt modelId="{A092874D-0F6F-491B-A3B6-6BD67357211A}" type="sibTrans" cxnId="{2DEB775C-6A24-4B11-8910-888914D93732}">
      <dgm:prSet/>
      <dgm:spPr/>
      <dgm:t>
        <a:bodyPr/>
        <a:lstStyle/>
        <a:p>
          <a:endParaRPr lang="en-BE"/>
        </a:p>
      </dgm:t>
    </dgm:pt>
    <dgm:pt modelId="{D77609F3-F006-4672-B619-12F62001699E}">
      <dgm:prSet phldrT="[Text]"/>
      <dgm:spPr/>
      <dgm:t>
        <a:bodyPr/>
        <a:lstStyle/>
        <a:p>
          <a:r>
            <a:rPr lang="en-US" dirty="0"/>
            <a:t>iOS (enterprise)</a:t>
          </a:r>
          <a:endParaRPr lang="en-BE" dirty="0"/>
        </a:p>
      </dgm:t>
    </dgm:pt>
    <dgm:pt modelId="{CE0F697F-FC36-403C-90CB-657D4EC07394}" type="parTrans" cxnId="{CCA3AFC4-56B9-44C6-9963-6697E8035046}">
      <dgm:prSet/>
      <dgm:spPr/>
      <dgm:t>
        <a:bodyPr/>
        <a:lstStyle/>
        <a:p>
          <a:endParaRPr lang="en-BE"/>
        </a:p>
      </dgm:t>
    </dgm:pt>
    <dgm:pt modelId="{36D01097-BC07-48AB-9B1E-CDC2AABE7EAF}" type="sibTrans" cxnId="{CCA3AFC4-56B9-44C6-9963-6697E8035046}">
      <dgm:prSet/>
      <dgm:spPr/>
      <dgm:t>
        <a:bodyPr/>
        <a:lstStyle/>
        <a:p>
          <a:endParaRPr lang="en-BE"/>
        </a:p>
      </dgm:t>
    </dgm:pt>
    <dgm:pt modelId="{EA5504EE-92E8-4612-8628-06E96EB01423}">
      <dgm:prSet phldrT="[Text]"/>
      <dgm:spPr/>
      <dgm:t>
        <a:bodyPr/>
        <a:lstStyle/>
        <a:p>
          <a:r>
            <a:rPr lang="en-US" dirty="0"/>
            <a:t>Android </a:t>
          </a:r>
          <a:endParaRPr lang="en-BE" dirty="0"/>
        </a:p>
      </dgm:t>
    </dgm:pt>
    <dgm:pt modelId="{CFB9260C-3DAE-486D-81EF-4446F35B81BB}" type="parTrans" cxnId="{6BF6C3AA-79E9-4A0E-99CE-7C9B82A06115}">
      <dgm:prSet/>
      <dgm:spPr/>
      <dgm:t>
        <a:bodyPr/>
        <a:lstStyle/>
        <a:p>
          <a:endParaRPr lang="en-BE"/>
        </a:p>
      </dgm:t>
    </dgm:pt>
    <dgm:pt modelId="{B34B7B44-A894-446C-8D4D-A193130B9ECA}" type="sibTrans" cxnId="{6BF6C3AA-79E9-4A0E-99CE-7C9B82A06115}">
      <dgm:prSet/>
      <dgm:spPr/>
      <dgm:t>
        <a:bodyPr/>
        <a:lstStyle/>
        <a:p>
          <a:endParaRPr lang="en-BE"/>
        </a:p>
      </dgm:t>
    </dgm:pt>
    <dgm:pt modelId="{8FB14A8C-A551-4256-9575-300D3C296996}" type="pres">
      <dgm:prSet presAssocID="{F5FECA07-F756-43FE-93EB-F1066B13C5AB}" presName="diagram" presStyleCnt="0">
        <dgm:presLayoutVars>
          <dgm:dir/>
          <dgm:resizeHandles val="exact"/>
        </dgm:presLayoutVars>
      </dgm:prSet>
      <dgm:spPr/>
    </dgm:pt>
    <dgm:pt modelId="{1AD5FC6B-AD70-4370-8AA1-EF74A8B94319}" type="pres">
      <dgm:prSet presAssocID="{32260FC1-39AD-4214-A539-0328C5BBA592}" presName="node" presStyleLbl="node1" presStyleIdx="0" presStyleCnt="4">
        <dgm:presLayoutVars>
          <dgm:bulletEnabled val="1"/>
        </dgm:presLayoutVars>
      </dgm:prSet>
      <dgm:spPr/>
    </dgm:pt>
    <dgm:pt modelId="{898EC369-43BC-4AF2-99C3-33472DC7816E}" type="pres">
      <dgm:prSet presAssocID="{4FC973D4-9DEA-4D73-BC10-1514F0A4F7B2}" presName="sibTrans" presStyleCnt="0"/>
      <dgm:spPr/>
    </dgm:pt>
    <dgm:pt modelId="{A4CE2301-CE5A-463E-A36F-F458ECA029DE}" type="pres">
      <dgm:prSet presAssocID="{DBF183A9-6E58-41D3-8AA3-C6734F34E5CB}" presName="node" presStyleLbl="node1" presStyleIdx="1" presStyleCnt="4">
        <dgm:presLayoutVars>
          <dgm:bulletEnabled val="1"/>
        </dgm:presLayoutVars>
      </dgm:prSet>
      <dgm:spPr/>
    </dgm:pt>
    <dgm:pt modelId="{ABE4A0C3-E337-4C09-B788-FC63654D66BA}" type="pres">
      <dgm:prSet presAssocID="{ECEF9B39-F594-47D2-B3C4-AD5642DBD0FD}" presName="sibTrans" presStyleCnt="0"/>
      <dgm:spPr/>
    </dgm:pt>
    <dgm:pt modelId="{9A665C62-B318-4D03-A131-D7B08419ECCF}" type="pres">
      <dgm:prSet presAssocID="{43B5AD7D-EF7E-4C95-BEEA-6C2F3F822BC8}" presName="node" presStyleLbl="node1" presStyleIdx="2" presStyleCnt="4">
        <dgm:presLayoutVars>
          <dgm:bulletEnabled val="1"/>
        </dgm:presLayoutVars>
      </dgm:prSet>
      <dgm:spPr/>
    </dgm:pt>
    <dgm:pt modelId="{2A50F6FB-0B42-4AF7-8F41-70D7E6D5FF4E}" type="pres">
      <dgm:prSet presAssocID="{232A7C75-A68D-4B41-AD1E-8B27D6204E5D}" presName="sibTrans" presStyleCnt="0"/>
      <dgm:spPr/>
    </dgm:pt>
    <dgm:pt modelId="{37D97557-C881-46F5-882B-B1D262E9AD52}" type="pres">
      <dgm:prSet presAssocID="{D41BC2CC-0BF0-4250-8655-0A0F58D3FA5E}" presName="node" presStyleLbl="node1" presStyleIdx="3" presStyleCnt="4">
        <dgm:presLayoutVars>
          <dgm:bulletEnabled val="1"/>
        </dgm:presLayoutVars>
      </dgm:prSet>
      <dgm:spPr/>
    </dgm:pt>
  </dgm:ptLst>
  <dgm:cxnLst>
    <dgm:cxn modelId="{645F4422-4146-4C69-9231-2CE32E00F3B4}" type="presOf" srcId="{0D61ACB5-A0C5-4DFA-B5FC-43C0FE133E66}" destId="{1AD5FC6B-AD70-4370-8AA1-EF74A8B94319}" srcOrd="0" destOrd="3" presId="urn:microsoft.com/office/officeart/2005/8/layout/default"/>
    <dgm:cxn modelId="{E5C5EA23-1F35-47D7-B24B-83F287550CF1}" srcId="{F5FECA07-F756-43FE-93EB-F1066B13C5AB}" destId="{DBF183A9-6E58-41D3-8AA3-C6734F34E5CB}" srcOrd="1" destOrd="0" parTransId="{DC102C72-9CC5-4BDF-8ADB-4D2AC08C3C80}" sibTransId="{ECEF9B39-F594-47D2-B3C4-AD5642DBD0FD}"/>
    <dgm:cxn modelId="{02C5D22C-3F0E-4924-9CF9-6F4F14B18D05}" srcId="{DBF183A9-6E58-41D3-8AA3-C6734F34E5CB}" destId="{013B7A9D-42CD-47DA-91C6-F0F608C5EFBF}" srcOrd="0" destOrd="0" parTransId="{8318C56B-EB96-4163-9CA9-0D4ADA18B7D2}" sibTransId="{5DEF306A-B19D-4960-A725-B04701ADBA88}"/>
    <dgm:cxn modelId="{D49A2F3A-D38D-43AF-A0CA-716EBED0FA92}" srcId="{32260FC1-39AD-4214-A539-0328C5BBA592}" destId="{0D61ACB5-A0C5-4DFA-B5FC-43C0FE133E66}" srcOrd="2" destOrd="0" parTransId="{5E0481CC-EEA8-4200-9C6E-9A67D4F06CF3}" sibTransId="{5ACC7B02-6220-4762-BA18-7F7891CEFB36}"/>
    <dgm:cxn modelId="{2DEB775C-6A24-4B11-8910-888914D93732}" srcId="{43B5AD7D-EF7E-4C95-BEEA-6C2F3F822BC8}" destId="{0E937EAB-0DF2-483C-9E48-22B4A32776A4}" srcOrd="2" destOrd="0" parTransId="{ACA30FA4-C885-4B0B-B400-44F707060C99}" sibTransId="{A092874D-0F6F-491B-A3B6-6BD67357211A}"/>
    <dgm:cxn modelId="{28125663-9C10-493D-8621-6C302A31204F}" type="presOf" srcId="{FCB6CD20-B5CD-470F-912F-C48056FED4E3}" destId="{9A665C62-B318-4D03-A131-D7B08419ECCF}" srcOrd="0" destOrd="2" presId="urn:microsoft.com/office/officeart/2005/8/layout/default"/>
    <dgm:cxn modelId="{6086EA50-8A59-4753-B87E-F9F30CD0827A}" type="presOf" srcId="{9741C7F0-E613-4CFE-A49C-725A7A2D2244}" destId="{9A665C62-B318-4D03-A131-D7B08419ECCF}" srcOrd="0" destOrd="1" presId="urn:microsoft.com/office/officeart/2005/8/layout/default"/>
    <dgm:cxn modelId="{0D7DE258-E830-467F-A6D9-0DD065C683D8}" type="presOf" srcId="{F5FECA07-F756-43FE-93EB-F1066B13C5AB}" destId="{8FB14A8C-A551-4256-9575-300D3C296996}" srcOrd="0" destOrd="0" presId="urn:microsoft.com/office/officeart/2005/8/layout/default"/>
    <dgm:cxn modelId="{0273BF7B-7314-44E0-B6CA-4809FCFFC54F}" type="presOf" srcId="{43B5AD7D-EF7E-4C95-BEEA-6C2F3F822BC8}" destId="{9A665C62-B318-4D03-A131-D7B08419ECCF}" srcOrd="0" destOrd="0" presId="urn:microsoft.com/office/officeart/2005/8/layout/default"/>
    <dgm:cxn modelId="{C50B587C-9647-49EB-A0CE-05188DE798BD}" type="presOf" srcId="{013B7A9D-42CD-47DA-91C6-F0F608C5EFBF}" destId="{A4CE2301-CE5A-463E-A36F-F458ECA029DE}" srcOrd="0" destOrd="1" presId="urn:microsoft.com/office/officeart/2005/8/layout/default"/>
    <dgm:cxn modelId="{FF8C9E85-C2BA-425F-9613-CB1949D41380}" srcId="{F5FECA07-F756-43FE-93EB-F1066B13C5AB}" destId="{D41BC2CC-0BF0-4250-8655-0A0F58D3FA5E}" srcOrd="3" destOrd="0" parTransId="{814A8888-4B76-4A5A-A52B-EBBE313893A0}" sibTransId="{88F0F095-FAB7-4E85-A712-F83BA0960E4D}"/>
    <dgm:cxn modelId="{8A1C0C8E-5B0E-49C2-B6C9-C4144F4795C4}" type="presOf" srcId="{D41BC2CC-0BF0-4250-8655-0A0F58D3FA5E}" destId="{37D97557-C881-46F5-882B-B1D262E9AD52}" srcOrd="0" destOrd="0" presId="urn:microsoft.com/office/officeart/2005/8/layout/default"/>
    <dgm:cxn modelId="{6BF6C3AA-79E9-4A0E-99CE-7C9B82A06115}" srcId="{D41BC2CC-0BF0-4250-8655-0A0F58D3FA5E}" destId="{EA5504EE-92E8-4612-8628-06E96EB01423}" srcOrd="1" destOrd="0" parTransId="{CFB9260C-3DAE-486D-81EF-4446F35B81BB}" sibTransId="{B34B7B44-A894-446C-8D4D-A193130B9ECA}"/>
    <dgm:cxn modelId="{3D5E5BB6-C3B8-4FFD-8D62-B47DB312ABFA}" srcId="{32260FC1-39AD-4214-A539-0328C5BBA592}" destId="{70918E6F-FB7A-454B-A801-AA48163BD204}" srcOrd="1" destOrd="0" parTransId="{649501DF-6E30-4B5E-A8F5-C826653BA8BF}" sibTransId="{544F5BF7-8D81-4FB4-BAFD-2734A2F0927E}"/>
    <dgm:cxn modelId="{1111ABB8-46C1-4AC8-BD23-00FC5B429D3E}" type="presOf" srcId="{DBF183A9-6E58-41D3-8AA3-C6734F34E5CB}" destId="{A4CE2301-CE5A-463E-A36F-F458ECA029DE}" srcOrd="0" destOrd="0" presId="urn:microsoft.com/office/officeart/2005/8/layout/default"/>
    <dgm:cxn modelId="{F2B4C5BD-BE4D-47AD-9583-1F429EE0374C}" srcId="{32260FC1-39AD-4214-A539-0328C5BBA592}" destId="{6AE44603-5BB2-437C-8705-BC3AEE4BD249}" srcOrd="0" destOrd="0" parTransId="{3BCEADB8-1558-4FA1-AE21-52F691716F23}" sibTransId="{311BDE1E-ACDC-4C3C-9194-C22D2326764D}"/>
    <dgm:cxn modelId="{733845C0-331D-4427-9792-C6C661499A37}" type="presOf" srcId="{6AE44603-5BB2-437C-8705-BC3AEE4BD249}" destId="{1AD5FC6B-AD70-4370-8AA1-EF74A8B94319}" srcOrd="0" destOrd="1" presId="urn:microsoft.com/office/officeart/2005/8/layout/default"/>
    <dgm:cxn modelId="{371A63C2-7AF6-49D1-97C6-C7138A3344E3}" type="presOf" srcId="{D77609F3-F006-4672-B619-12F62001699E}" destId="{37D97557-C881-46F5-882B-B1D262E9AD52}" srcOrd="0" destOrd="1" presId="urn:microsoft.com/office/officeart/2005/8/layout/default"/>
    <dgm:cxn modelId="{CCA3AFC4-56B9-44C6-9963-6697E8035046}" srcId="{D41BC2CC-0BF0-4250-8655-0A0F58D3FA5E}" destId="{D77609F3-F006-4672-B619-12F62001699E}" srcOrd="0" destOrd="0" parTransId="{CE0F697F-FC36-403C-90CB-657D4EC07394}" sibTransId="{36D01097-BC07-48AB-9B1E-CDC2AABE7EAF}"/>
    <dgm:cxn modelId="{0BF3C4C4-BFBB-401C-B549-B69F0DF76038}" srcId="{F5FECA07-F756-43FE-93EB-F1066B13C5AB}" destId="{32260FC1-39AD-4214-A539-0328C5BBA592}" srcOrd="0" destOrd="0" parTransId="{308DC4F5-FED0-48CF-BF57-4E93F0AFE2F6}" sibTransId="{4FC973D4-9DEA-4D73-BC10-1514F0A4F7B2}"/>
    <dgm:cxn modelId="{F1763CC5-220B-4157-8CF2-A4316EAB0FE5}" type="presOf" srcId="{32260FC1-39AD-4214-A539-0328C5BBA592}" destId="{1AD5FC6B-AD70-4370-8AA1-EF74A8B94319}" srcOrd="0" destOrd="0" presId="urn:microsoft.com/office/officeart/2005/8/layout/default"/>
    <dgm:cxn modelId="{D632A6C6-2994-4426-B446-4CC6644315BC}" type="presOf" srcId="{EA5504EE-92E8-4612-8628-06E96EB01423}" destId="{37D97557-C881-46F5-882B-B1D262E9AD52}" srcOrd="0" destOrd="2" presId="urn:microsoft.com/office/officeart/2005/8/layout/default"/>
    <dgm:cxn modelId="{2DCCA3C9-4D07-4BC5-8850-99A63B923EFC}" type="presOf" srcId="{0E937EAB-0DF2-483C-9E48-22B4A32776A4}" destId="{9A665C62-B318-4D03-A131-D7B08419ECCF}" srcOrd="0" destOrd="3" presId="urn:microsoft.com/office/officeart/2005/8/layout/default"/>
    <dgm:cxn modelId="{E53C01D2-D8A7-4966-B49F-A6B24AF76197}" srcId="{43B5AD7D-EF7E-4C95-BEEA-6C2F3F822BC8}" destId="{FCB6CD20-B5CD-470F-912F-C48056FED4E3}" srcOrd="1" destOrd="0" parTransId="{ABB63598-9351-4040-B65A-AAAF57FDF92E}" sibTransId="{5A9E5B0E-42DC-4DE5-A002-E283875A29CC}"/>
    <dgm:cxn modelId="{FE420FDB-D13C-4B53-BF1E-2D4129A30AF0}" srcId="{43B5AD7D-EF7E-4C95-BEEA-6C2F3F822BC8}" destId="{9741C7F0-E613-4CFE-A49C-725A7A2D2244}" srcOrd="0" destOrd="0" parTransId="{EC983708-781D-4740-B303-70A8168DFB30}" sibTransId="{1E51145F-EF8E-4F7D-A2F6-29A405EDD500}"/>
    <dgm:cxn modelId="{C86C48F6-7031-42CB-809F-BE2FFED63A5D}" srcId="{F5FECA07-F756-43FE-93EB-F1066B13C5AB}" destId="{43B5AD7D-EF7E-4C95-BEEA-6C2F3F822BC8}" srcOrd="2" destOrd="0" parTransId="{0894A759-9EC9-4588-A640-617BB0768212}" sibTransId="{232A7C75-A68D-4B41-AD1E-8B27D6204E5D}"/>
    <dgm:cxn modelId="{00B8E5F9-36D2-4AFC-8486-5528E215C554}" type="presOf" srcId="{70918E6F-FB7A-454B-A801-AA48163BD204}" destId="{1AD5FC6B-AD70-4370-8AA1-EF74A8B94319}" srcOrd="0" destOrd="2" presId="urn:microsoft.com/office/officeart/2005/8/layout/default"/>
    <dgm:cxn modelId="{6623E540-3C35-4BAB-AA8A-819DECBD9255}" type="presParOf" srcId="{8FB14A8C-A551-4256-9575-300D3C296996}" destId="{1AD5FC6B-AD70-4370-8AA1-EF74A8B94319}" srcOrd="0" destOrd="0" presId="urn:microsoft.com/office/officeart/2005/8/layout/default"/>
    <dgm:cxn modelId="{1F2CDF2B-C580-4915-A598-F8BCDDE67B8C}" type="presParOf" srcId="{8FB14A8C-A551-4256-9575-300D3C296996}" destId="{898EC369-43BC-4AF2-99C3-33472DC7816E}" srcOrd="1" destOrd="0" presId="urn:microsoft.com/office/officeart/2005/8/layout/default"/>
    <dgm:cxn modelId="{392915DA-0906-46D3-A21A-228335A1D169}" type="presParOf" srcId="{8FB14A8C-A551-4256-9575-300D3C296996}" destId="{A4CE2301-CE5A-463E-A36F-F458ECA029DE}" srcOrd="2" destOrd="0" presId="urn:microsoft.com/office/officeart/2005/8/layout/default"/>
    <dgm:cxn modelId="{1FD33C5D-ABE5-427E-933F-7F585EBD3E22}" type="presParOf" srcId="{8FB14A8C-A551-4256-9575-300D3C296996}" destId="{ABE4A0C3-E337-4C09-B788-FC63654D66BA}" srcOrd="3" destOrd="0" presId="urn:microsoft.com/office/officeart/2005/8/layout/default"/>
    <dgm:cxn modelId="{54E074B3-F247-4B76-8F7E-681A0CF07A08}" type="presParOf" srcId="{8FB14A8C-A551-4256-9575-300D3C296996}" destId="{9A665C62-B318-4D03-A131-D7B08419ECCF}" srcOrd="4" destOrd="0" presId="urn:microsoft.com/office/officeart/2005/8/layout/default"/>
    <dgm:cxn modelId="{072A0396-F87A-4712-9E51-542E4053A6A8}" type="presParOf" srcId="{8FB14A8C-A551-4256-9575-300D3C296996}" destId="{2A50F6FB-0B42-4AF7-8F41-70D7E6D5FF4E}" srcOrd="5" destOrd="0" presId="urn:microsoft.com/office/officeart/2005/8/layout/default"/>
    <dgm:cxn modelId="{2F69226A-22F4-40CF-A4AB-F1DF117E7AA3}" type="presParOf" srcId="{8FB14A8C-A551-4256-9575-300D3C296996}" destId="{37D97557-C881-46F5-882B-B1D262E9AD52}"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A9A336-98B0-4CA8-A4B1-0E885A0A5852}">
      <dsp:nvSpPr>
        <dsp:cNvPr id="0" name=""/>
        <dsp:cNvSpPr/>
      </dsp:nvSpPr>
      <dsp:spPr>
        <a:xfrm>
          <a:off x="0" y="243707"/>
          <a:ext cx="8582687" cy="6804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66112" tIns="333248" rIns="666112" bIns="113792" numCol="1" spcCol="1270" anchor="t" anchorCtr="0">
          <a:noAutofit/>
        </a:bodyPr>
        <a:lstStyle/>
        <a:p>
          <a:pPr marL="171450" lvl="1" indent="-171450" algn="l" defTabSz="711200">
            <a:lnSpc>
              <a:spcPct val="90000"/>
            </a:lnSpc>
            <a:spcBef>
              <a:spcPct val="0"/>
            </a:spcBef>
            <a:spcAft>
              <a:spcPct val="15000"/>
            </a:spcAft>
            <a:buNone/>
          </a:pPr>
          <a:r>
            <a:rPr lang="en-US" sz="1600" kern="1200" dirty="0"/>
            <a:t>Don’t make artificially long splash screens or loading screens to show a logo.</a:t>
          </a:r>
        </a:p>
      </dsp:txBody>
      <dsp:txXfrm>
        <a:off x="0" y="243707"/>
        <a:ext cx="8582687" cy="680400"/>
      </dsp:txXfrm>
    </dsp:sp>
    <dsp:sp modelId="{ADAAFEAB-A1B0-4F31-BA76-F1F2D9295168}">
      <dsp:nvSpPr>
        <dsp:cNvPr id="0" name=""/>
        <dsp:cNvSpPr/>
      </dsp:nvSpPr>
      <dsp:spPr>
        <a:xfrm>
          <a:off x="429134" y="7547"/>
          <a:ext cx="6007880" cy="4723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084" tIns="0" rIns="227084" bIns="0" numCol="1" spcCol="1270" anchor="ctr" anchorCtr="0">
          <a:noAutofit/>
        </a:bodyPr>
        <a:lstStyle/>
        <a:p>
          <a:pPr marL="0" lvl="0" indent="0" algn="l" defTabSz="711200">
            <a:lnSpc>
              <a:spcPct val="90000"/>
            </a:lnSpc>
            <a:spcBef>
              <a:spcPct val="0"/>
            </a:spcBef>
            <a:spcAft>
              <a:spcPct val="35000"/>
            </a:spcAft>
            <a:buNone/>
          </a:pPr>
          <a:r>
            <a:rPr lang="en-US" sz="1600" b="0" kern="1200" dirty="0"/>
            <a:t>Artificial wait time</a:t>
          </a:r>
          <a:endParaRPr lang="en-BE" sz="1600" b="0" kern="1200" dirty="0"/>
        </a:p>
      </dsp:txBody>
      <dsp:txXfrm>
        <a:off x="452191" y="30604"/>
        <a:ext cx="5961766" cy="426206"/>
      </dsp:txXfrm>
    </dsp:sp>
    <dsp:sp modelId="{CED1A5AB-5855-4FB9-91D4-808AF7B8A45D}">
      <dsp:nvSpPr>
        <dsp:cNvPr id="0" name=""/>
        <dsp:cNvSpPr/>
      </dsp:nvSpPr>
      <dsp:spPr>
        <a:xfrm>
          <a:off x="0" y="1246667"/>
          <a:ext cx="8582687" cy="6804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66112" tIns="333248" rIns="666112" bIns="113792" numCol="1" spcCol="1270" anchor="t" anchorCtr="0">
          <a:noAutofit/>
        </a:bodyPr>
        <a:lstStyle/>
        <a:p>
          <a:pPr marL="171450" lvl="1" indent="-171450" algn="l" defTabSz="711200">
            <a:lnSpc>
              <a:spcPct val="90000"/>
            </a:lnSpc>
            <a:spcBef>
              <a:spcPct val="0"/>
            </a:spcBef>
            <a:spcAft>
              <a:spcPct val="15000"/>
            </a:spcAft>
            <a:buNone/>
          </a:pPr>
          <a:r>
            <a:rPr lang="en-US" sz="1600" kern="1200" dirty="0"/>
            <a:t>If you need to block the UI to fetch data, show a progress screen immediately</a:t>
          </a:r>
          <a:endParaRPr lang="en-BE" sz="1600" kern="1200" dirty="0"/>
        </a:p>
      </dsp:txBody>
      <dsp:txXfrm>
        <a:off x="0" y="1246667"/>
        <a:ext cx="8582687" cy="680400"/>
      </dsp:txXfrm>
    </dsp:sp>
    <dsp:sp modelId="{85298018-8F90-42DA-B40F-8EB24BAF4BD1}">
      <dsp:nvSpPr>
        <dsp:cNvPr id="0" name=""/>
        <dsp:cNvSpPr/>
      </dsp:nvSpPr>
      <dsp:spPr>
        <a:xfrm>
          <a:off x="429134" y="1010507"/>
          <a:ext cx="6007880" cy="4723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084" tIns="0" rIns="227084" bIns="0" numCol="1" spcCol="1270" anchor="ctr" anchorCtr="0">
          <a:noAutofit/>
        </a:bodyPr>
        <a:lstStyle/>
        <a:p>
          <a:pPr marL="0" lvl="0" indent="0" algn="l" defTabSz="711200">
            <a:lnSpc>
              <a:spcPct val="90000"/>
            </a:lnSpc>
            <a:spcBef>
              <a:spcPct val="0"/>
            </a:spcBef>
            <a:spcAft>
              <a:spcPct val="35000"/>
            </a:spcAft>
            <a:buNone/>
          </a:pPr>
          <a:r>
            <a:rPr lang="en-US" sz="1600" kern="1200" dirty="0"/>
            <a:t>Be transparent</a:t>
          </a:r>
          <a:endParaRPr lang="en-BE" sz="1600" kern="1200" dirty="0"/>
        </a:p>
      </dsp:txBody>
      <dsp:txXfrm>
        <a:off x="452191" y="1033564"/>
        <a:ext cx="5961766" cy="426206"/>
      </dsp:txXfrm>
    </dsp:sp>
    <dsp:sp modelId="{BB22D68D-9664-4256-BB14-0D45AC6D811D}">
      <dsp:nvSpPr>
        <dsp:cNvPr id="0" name=""/>
        <dsp:cNvSpPr/>
      </dsp:nvSpPr>
      <dsp:spPr>
        <a:xfrm>
          <a:off x="0" y="2249627"/>
          <a:ext cx="8582687" cy="6804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66112" tIns="333248" rIns="666112" bIns="113792" numCol="1" spcCol="1270" anchor="t" anchorCtr="0">
          <a:noAutofit/>
        </a:bodyPr>
        <a:lstStyle/>
        <a:p>
          <a:pPr marL="171450" lvl="1" indent="-171450" algn="l" defTabSz="711200">
            <a:lnSpc>
              <a:spcPct val="90000"/>
            </a:lnSpc>
            <a:spcBef>
              <a:spcPct val="0"/>
            </a:spcBef>
            <a:spcAft>
              <a:spcPct val="15000"/>
            </a:spcAft>
            <a:buNone/>
          </a:pPr>
          <a:r>
            <a:rPr lang="en-US" sz="1600" kern="1200" dirty="0"/>
            <a:t>Your default approach is doing business logic it in the background</a:t>
          </a:r>
          <a:endParaRPr lang="en-BE" sz="1600" kern="1200" dirty="0"/>
        </a:p>
      </dsp:txBody>
      <dsp:txXfrm>
        <a:off x="0" y="2249627"/>
        <a:ext cx="8582687" cy="680400"/>
      </dsp:txXfrm>
    </dsp:sp>
    <dsp:sp modelId="{44D8E887-6FDF-471C-B0E7-45138EB4D00D}">
      <dsp:nvSpPr>
        <dsp:cNvPr id="0" name=""/>
        <dsp:cNvSpPr/>
      </dsp:nvSpPr>
      <dsp:spPr>
        <a:xfrm>
          <a:off x="429134" y="2013467"/>
          <a:ext cx="6007880" cy="4723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084" tIns="0" rIns="227084" bIns="0" numCol="1" spcCol="1270" anchor="ctr" anchorCtr="0">
          <a:noAutofit/>
        </a:bodyPr>
        <a:lstStyle/>
        <a:p>
          <a:pPr marL="0" lvl="0" indent="0" algn="l" defTabSz="711200">
            <a:lnSpc>
              <a:spcPct val="90000"/>
            </a:lnSpc>
            <a:spcBef>
              <a:spcPct val="0"/>
            </a:spcBef>
            <a:spcAft>
              <a:spcPct val="35000"/>
            </a:spcAft>
            <a:buNone/>
          </a:pPr>
          <a:r>
            <a:rPr lang="en-US" sz="1600" kern="1200" dirty="0"/>
            <a:t>Don’t block the UI, unless you must</a:t>
          </a:r>
          <a:endParaRPr lang="en-BE" sz="1600" kern="1200" dirty="0"/>
        </a:p>
      </dsp:txBody>
      <dsp:txXfrm>
        <a:off x="452191" y="2036524"/>
        <a:ext cx="5961766" cy="426206"/>
      </dsp:txXfrm>
    </dsp:sp>
    <dsp:sp modelId="{B166A73A-AAF6-4D8F-8CA5-729E18CA689F}">
      <dsp:nvSpPr>
        <dsp:cNvPr id="0" name=""/>
        <dsp:cNvSpPr/>
      </dsp:nvSpPr>
      <dsp:spPr>
        <a:xfrm>
          <a:off x="0" y="3252588"/>
          <a:ext cx="8582687" cy="6804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66112" tIns="333248" rIns="666112" bIns="113792" numCol="1" spcCol="1270" anchor="t" anchorCtr="0">
          <a:noAutofit/>
        </a:bodyPr>
        <a:lstStyle/>
        <a:p>
          <a:pPr marL="171450" lvl="1" indent="-171450" algn="l" defTabSz="711200">
            <a:lnSpc>
              <a:spcPct val="90000"/>
            </a:lnSpc>
            <a:spcBef>
              <a:spcPct val="0"/>
            </a:spcBef>
            <a:spcAft>
              <a:spcPct val="15000"/>
            </a:spcAft>
            <a:buNone/>
          </a:pPr>
          <a:r>
            <a:rPr lang="en-US" sz="1600" kern="1200" dirty="0"/>
            <a:t>Making the UI beautiful is great, but not at the cost of time</a:t>
          </a:r>
          <a:endParaRPr lang="en-BE" sz="1600" kern="1200" dirty="0"/>
        </a:p>
      </dsp:txBody>
      <dsp:txXfrm>
        <a:off x="0" y="3252588"/>
        <a:ext cx="8582687" cy="680400"/>
      </dsp:txXfrm>
    </dsp:sp>
    <dsp:sp modelId="{DF1412BB-B7C6-4268-913F-8066A71E4CD6}">
      <dsp:nvSpPr>
        <dsp:cNvPr id="0" name=""/>
        <dsp:cNvSpPr/>
      </dsp:nvSpPr>
      <dsp:spPr>
        <a:xfrm>
          <a:off x="429134" y="3016428"/>
          <a:ext cx="6007880" cy="4723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084" tIns="0" rIns="227084" bIns="0" numCol="1" spcCol="1270" anchor="ctr" anchorCtr="0">
          <a:noAutofit/>
        </a:bodyPr>
        <a:lstStyle/>
        <a:p>
          <a:pPr marL="0" lvl="0" indent="0" algn="l" defTabSz="711200">
            <a:lnSpc>
              <a:spcPct val="90000"/>
            </a:lnSpc>
            <a:spcBef>
              <a:spcPct val="0"/>
            </a:spcBef>
            <a:spcAft>
              <a:spcPct val="35000"/>
            </a:spcAft>
            <a:buNone/>
          </a:pPr>
          <a:r>
            <a:rPr lang="en-US" sz="1600" kern="1200" dirty="0"/>
            <a:t>Simpler UI loads faster</a:t>
          </a:r>
          <a:endParaRPr lang="en-BE" sz="1600" kern="1200" dirty="0"/>
        </a:p>
      </dsp:txBody>
      <dsp:txXfrm>
        <a:off x="452191" y="3039485"/>
        <a:ext cx="5961766" cy="426206"/>
      </dsp:txXfrm>
    </dsp:sp>
    <dsp:sp modelId="{3909F0D2-78A9-4E3E-B5C7-0D01B86180E6}">
      <dsp:nvSpPr>
        <dsp:cNvPr id="0" name=""/>
        <dsp:cNvSpPr/>
      </dsp:nvSpPr>
      <dsp:spPr>
        <a:xfrm>
          <a:off x="0" y="4255548"/>
          <a:ext cx="8582687" cy="6804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66112" tIns="333248" rIns="666112" bIns="113792" numCol="1" spcCol="1270" anchor="t" anchorCtr="0">
          <a:noAutofit/>
        </a:bodyPr>
        <a:lstStyle/>
        <a:p>
          <a:pPr marL="171450" lvl="1" indent="-171450" algn="l" defTabSz="711200">
            <a:lnSpc>
              <a:spcPct val="90000"/>
            </a:lnSpc>
            <a:spcBef>
              <a:spcPct val="0"/>
            </a:spcBef>
            <a:spcAft>
              <a:spcPct val="15000"/>
            </a:spcAft>
            <a:buNone/>
          </a:pPr>
          <a:r>
            <a:rPr lang="en-US" sz="1600" kern="1200" dirty="0"/>
            <a:t>If you have a long running process that blocks the UI, have the option to cancel it</a:t>
          </a:r>
          <a:endParaRPr lang="en-BE" sz="1600" kern="1200" dirty="0"/>
        </a:p>
      </dsp:txBody>
      <dsp:txXfrm>
        <a:off x="0" y="4255548"/>
        <a:ext cx="8582687" cy="680400"/>
      </dsp:txXfrm>
    </dsp:sp>
    <dsp:sp modelId="{50DEE37A-0440-4A06-95EF-66A9153FF59C}">
      <dsp:nvSpPr>
        <dsp:cNvPr id="0" name=""/>
        <dsp:cNvSpPr/>
      </dsp:nvSpPr>
      <dsp:spPr>
        <a:xfrm>
          <a:off x="429134" y="4019388"/>
          <a:ext cx="6007880" cy="4723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084" tIns="0" rIns="227084" bIns="0" numCol="1" spcCol="1270" anchor="ctr" anchorCtr="0">
          <a:noAutofit/>
        </a:bodyPr>
        <a:lstStyle/>
        <a:p>
          <a:pPr marL="0" lvl="0" indent="0" algn="l" defTabSz="711200">
            <a:lnSpc>
              <a:spcPct val="90000"/>
            </a:lnSpc>
            <a:spcBef>
              <a:spcPct val="0"/>
            </a:spcBef>
            <a:spcAft>
              <a:spcPct val="35000"/>
            </a:spcAft>
            <a:buNone/>
          </a:pPr>
          <a:r>
            <a:rPr lang="en-US" sz="1600" kern="1200" dirty="0"/>
            <a:t>There must be a way out</a:t>
          </a:r>
          <a:endParaRPr lang="en-BE" sz="1600" kern="1200" dirty="0"/>
        </a:p>
      </dsp:txBody>
      <dsp:txXfrm>
        <a:off x="452191" y="4042445"/>
        <a:ext cx="5961766" cy="4262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D5FC6B-AD70-4370-8AA1-EF74A8B94319}">
      <dsp:nvSpPr>
        <dsp:cNvPr id="0" name=""/>
        <dsp:cNvSpPr/>
      </dsp:nvSpPr>
      <dsp:spPr>
        <a:xfrm>
          <a:off x="992" y="194138"/>
          <a:ext cx="3869531" cy="2321718"/>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t>Player</a:t>
          </a:r>
          <a:endParaRPr lang="en-BE" sz="3600" kern="1200" dirty="0"/>
        </a:p>
        <a:p>
          <a:pPr marL="285750" lvl="1" indent="-285750" algn="l" defTabSz="1244600">
            <a:lnSpc>
              <a:spcPct val="90000"/>
            </a:lnSpc>
            <a:spcBef>
              <a:spcPct val="0"/>
            </a:spcBef>
            <a:spcAft>
              <a:spcPct val="15000"/>
            </a:spcAft>
            <a:buChar char="•"/>
          </a:pPr>
          <a:r>
            <a:rPr lang="en-US" sz="2800" kern="1200" dirty="0"/>
            <a:t>iOS</a:t>
          </a:r>
          <a:endParaRPr lang="en-BE" sz="2800" kern="1200" dirty="0"/>
        </a:p>
        <a:p>
          <a:pPr marL="285750" lvl="1" indent="-285750" algn="l" defTabSz="1244600">
            <a:lnSpc>
              <a:spcPct val="90000"/>
            </a:lnSpc>
            <a:spcBef>
              <a:spcPct val="0"/>
            </a:spcBef>
            <a:spcAft>
              <a:spcPct val="15000"/>
            </a:spcAft>
            <a:buChar char="•"/>
          </a:pPr>
          <a:r>
            <a:rPr lang="en-US" sz="2800" kern="1200" dirty="0"/>
            <a:t>Android</a:t>
          </a:r>
          <a:endParaRPr lang="en-BE" sz="2800" kern="1200" dirty="0"/>
        </a:p>
        <a:p>
          <a:pPr marL="285750" lvl="1" indent="-285750" algn="l" defTabSz="1244600">
            <a:lnSpc>
              <a:spcPct val="90000"/>
            </a:lnSpc>
            <a:spcBef>
              <a:spcPct val="0"/>
            </a:spcBef>
            <a:spcAft>
              <a:spcPct val="15000"/>
            </a:spcAft>
            <a:buChar char="•"/>
          </a:pPr>
          <a:r>
            <a:rPr lang="en-US" sz="2800" kern="1200" dirty="0"/>
            <a:t>Windows</a:t>
          </a:r>
          <a:endParaRPr lang="en-BE" sz="2800" kern="1200" dirty="0"/>
        </a:p>
      </dsp:txBody>
      <dsp:txXfrm>
        <a:off x="992" y="194138"/>
        <a:ext cx="3869531" cy="2321718"/>
      </dsp:txXfrm>
    </dsp:sp>
    <dsp:sp modelId="{A4CE2301-CE5A-463E-A36F-F458ECA029DE}">
      <dsp:nvSpPr>
        <dsp:cNvPr id="0" name=""/>
        <dsp:cNvSpPr/>
      </dsp:nvSpPr>
      <dsp:spPr>
        <a:xfrm>
          <a:off x="4257476" y="194138"/>
          <a:ext cx="3869531" cy="2321718"/>
        </a:xfrm>
        <a:prstGeom prst="rect">
          <a:avLst/>
        </a:prstGeom>
        <a:solidFill>
          <a:schemeClr val="accent3">
            <a:hueOff val="-1730233"/>
            <a:satOff val="-7617"/>
            <a:lumOff val="-4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t>Web</a:t>
          </a:r>
          <a:endParaRPr lang="en-BE" sz="3600" kern="1200" dirty="0"/>
        </a:p>
        <a:p>
          <a:pPr marL="285750" lvl="1" indent="-285750" algn="l" defTabSz="1244600">
            <a:lnSpc>
              <a:spcPct val="90000"/>
            </a:lnSpc>
            <a:spcBef>
              <a:spcPct val="0"/>
            </a:spcBef>
            <a:spcAft>
              <a:spcPct val="15000"/>
            </a:spcAft>
            <a:buChar char="•"/>
          </a:pPr>
          <a:r>
            <a:rPr lang="en-US" sz="2800" kern="1200" dirty="0"/>
            <a:t>All platforms</a:t>
          </a:r>
          <a:endParaRPr lang="en-BE" sz="2800" kern="1200" dirty="0"/>
        </a:p>
      </dsp:txBody>
      <dsp:txXfrm>
        <a:off x="4257476" y="194138"/>
        <a:ext cx="3869531" cy="2321718"/>
      </dsp:txXfrm>
    </dsp:sp>
    <dsp:sp modelId="{9A665C62-B318-4D03-A131-D7B08419ECCF}">
      <dsp:nvSpPr>
        <dsp:cNvPr id="0" name=""/>
        <dsp:cNvSpPr/>
      </dsp:nvSpPr>
      <dsp:spPr>
        <a:xfrm>
          <a:off x="992" y="2902810"/>
          <a:ext cx="3869531" cy="2321718"/>
        </a:xfrm>
        <a:prstGeom prst="rect">
          <a:avLst/>
        </a:prstGeom>
        <a:solidFill>
          <a:schemeClr val="accent3">
            <a:hueOff val="-3460466"/>
            <a:satOff val="-15235"/>
            <a:lumOff val="-98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t>PWA</a:t>
          </a:r>
          <a:endParaRPr lang="en-BE" sz="3600" kern="1200" dirty="0"/>
        </a:p>
        <a:p>
          <a:pPr marL="285750" lvl="1" indent="-285750" algn="l" defTabSz="1244600">
            <a:lnSpc>
              <a:spcPct val="90000"/>
            </a:lnSpc>
            <a:spcBef>
              <a:spcPct val="0"/>
            </a:spcBef>
            <a:spcAft>
              <a:spcPct val="15000"/>
            </a:spcAft>
            <a:buChar char="•"/>
          </a:pPr>
          <a:r>
            <a:rPr lang="en-US" sz="2800" kern="1200" dirty="0"/>
            <a:t>All desktop OSes</a:t>
          </a:r>
          <a:endParaRPr lang="en-BE" sz="2800" kern="1200" dirty="0"/>
        </a:p>
        <a:p>
          <a:pPr marL="285750" lvl="1" indent="-285750" algn="l" defTabSz="1244600">
            <a:lnSpc>
              <a:spcPct val="90000"/>
            </a:lnSpc>
            <a:spcBef>
              <a:spcPct val="0"/>
            </a:spcBef>
            <a:spcAft>
              <a:spcPct val="15000"/>
            </a:spcAft>
            <a:buChar char="•"/>
          </a:pPr>
          <a:r>
            <a:rPr lang="en-US" sz="2800" kern="1200" dirty="0"/>
            <a:t>Android</a:t>
          </a:r>
          <a:endParaRPr lang="en-BE" sz="2800" kern="1200" dirty="0"/>
        </a:p>
        <a:p>
          <a:pPr marL="285750" lvl="1" indent="-285750" algn="l" defTabSz="1244600">
            <a:lnSpc>
              <a:spcPct val="90000"/>
            </a:lnSpc>
            <a:spcBef>
              <a:spcPct val="0"/>
            </a:spcBef>
            <a:spcAft>
              <a:spcPct val="15000"/>
            </a:spcAft>
            <a:buChar char="•"/>
          </a:pPr>
          <a:r>
            <a:rPr lang="en-US" sz="2800" kern="1200" dirty="0"/>
            <a:t>iOS (Shortcut)</a:t>
          </a:r>
          <a:endParaRPr lang="en-BE" sz="2800" kern="1200" dirty="0"/>
        </a:p>
      </dsp:txBody>
      <dsp:txXfrm>
        <a:off x="992" y="2902810"/>
        <a:ext cx="3869531" cy="2321718"/>
      </dsp:txXfrm>
    </dsp:sp>
    <dsp:sp modelId="{37D97557-C881-46F5-882B-B1D262E9AD52}">
      <dsp:nvSpPr>
        <dsp:cNvPr id="0" name=""/>
        <dsp:cNvSpPr/>
      </dsp:nvSpPr>
      <dsp:spPr>
        <a:xfrm>
          <a:off x="4257476" y="2902810"/>
          <a:ext cx="3869531" cy="2321718"/>
        </a:xfrm>
        <a:prstGeom prst="rect">
          <a:avLst/>
        </a:prstGeom>
        <a:solidFill>
          <a:schemeClr val="accent3">
            <a:hueOff val="-5190699"/>
            <a:satOff val="-22852"/>
            <a:lumOff val="-1470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t>Wrap</a:t>
          </a:r>
          <a:endParaRPr lang="en-BE" sz="3600" kern="1200" dirty="0"/>
        </a:p>
        <a:p>
          <a:pPr marL="285750" lvl="1" indent="-285750" algn="l" defTabSz="1244600">
            <a:lnSpc>
              <a:spcPct val="90000"/>
            </a:lnSpc>
            <a:spcBef>
              <a:spcPct val="0"/>
            </a:spcBef>
            <a:spcAft>
              <a:spcPct val="15000"/>
            </a:spcAft>
            <a:buChar char="•"/>
          </a:pPr>
          <a:r>
            <a:rPr lang="en-US" sz="2800" kern="1200" dirty="0"/>
            <a:t>iOS (enterprise)</a:t>
          </a:r>
          <a:endParaRPr lang="en-BE" sz="2800" kern="1200" dirty="0"/>
        </a:p>
        <a:p>
          <a:pPr marL="285750" lvl="1" indent="-285750" algn="l" defTabSz="1244600">
            <a:lnSpc>
              <a:spcPct val="90000"/>
            </a:lnSpc>
            <a:spcBef>
              <a:spcPct val="0"/>
            </a:spcBef>
            <a:spcAft>
              <a:spcPct val="15000"/>
            </a:spcAft>
            <a:buChar char="•"/>
          </a:pPr>
          <a:r>
            <a:rPr lang="en-US" sz="2800" kern="1200" dirty="0"/>
            <a:t>Android </a:t>
          </a:r>
          <a:endParaRPr lang="en-BE" sz="2800" kern="1200" dirty="0"/>
        </a:p>
      </dsp:txBody>
      <dsp:txXfrm>
        <a:off x="4257476" y="2902810"/>
        <a:ext cx="3869531" cy="232171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jpeg>
</file>

<file path=ppt/media/image41.png>
</file>

<file path=ppt/media/image42.png>
</file>

<file path=ppt/media/image43.png>
</file>

<file path=ppt/media/image44.png>
</file>

<file path=ppt/media/image45.png>
</file>

<file path=ppt/media/image46.jpeg>
</file>

<file path=ppt/media/image47.png>
</file>

<file path=ppt/media/image48.jpeg>
</file>

<file path=ppt/media/image49.png>
</file>

<file path=ppt/media/image5.jpeg>
</file>

<file path=ppt/media/image50.png>
</file>

<file path=ppt/media/image51.jpg>
</file>

<file path=ppt/media/image52.jpeg>
</file>

<file path=ppt/media/image53.png>
</file>

<file path=ppt/media/image54.png>
</file>

<file path=ppt/media/image55.svg>
</file>

<file path=ppt/media/image56.gif>
</file>

<file path=ppt/media/image57.jpeg>
</file>

<file path=ppt/media/image58.jpeg>
</file>

<file path=ppt/media/image59.png>
</file>

<file path=ppt/media/image6.png>
</file>

<file path=ppt/media/image60.png>
</file>

<file path=ppt/media/image61.png>
</file>

<file path=ppt/media/image62.gif>
</file>

<file path=ppt/media/image63.gif>
</file>

<file path=ppt/media/image64.jpeg>
</file>

<file path=ppt/media/image65.png>
</file>

<file path=ppt/media/image66.png>
</file>

<file path=ppt/media/image67.png>
</file>

<file path=ppt/media/image68.png>
</file>

<file path=ppt/media/image69.png>
</file>

<file path=ppt/media/image7.png>
</file>

<file path=ppt/media/image70.png>
</file>

<file path=ppt/media/image71.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F54-B08B-4E2A-B920-0A3669AF65CC}" type="datetimeFigureOut">
              <a:rPr lang="en-BE" smtClean="0"/>
              <a:t>10/11/2022</a:t>
            </a:fld>
            <a:endParaRPr lang="en-B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CA4123-7A58-4DF3-807D-C34915021853}" type="slidenum">
              <a:rPr lang="en-BE" smtClean="0"/>
              <a:t>‹#›</a:t>
            </a:fld>
            <a:endParaRPr lang="en-BE"/>
          </a:p>
        </p:txBody>
      </p:sp>
    </p:spTree>
    <p:extLst>
      <p:ext uri="{BB962C8B-B14F-4D97-AF65-F5344CB8AC3E}">
        <p14:creationId xmlns:p14="http://schemas.microsoft.com/office/powerpoint/2010/main" val="19005799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11/10/2022 12:13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7317693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tyle - 1">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CCB34C6E-5A2C-0487-69AA-05A3C6B727CD}"/>
              </a:ext>
            </a:extLst>
          </p:cNvPr>
          <p:cNvSpPr>
            <a:spLocks noGrp="1"/>
          </p:cNvSpPr>
          <p:nvPr>
            <p:ph type="pic" sz="quarter" idx="12" hasCustomPrompt="1"/>
          </p:nvPr>
        </p:nvSpPr>
        <p:spPr>
          <a:xfrm>
            <a:off x="0" y="1206500"/>
            <a:ext cx="12192000" cy="4886325"/>
          </a:xfrm>
        </p:spPr>
        <p:txBody>
          <a:bodyPr/>
          <a:lstStyle>
            <a:lvl1pPr marL="0" indent="0">
              <a:buNone/>
              <a:defRPr/>
            </a:lvl1pPr>
          </a:lstStyle>
          <a:p>
            <a:r>
              <a:rPr lang="en-GB" dirty="0"/>
              <a:t> </a:t>
            </a:r>
          </a:p>
        </p:txBody>
      </p:sp>
      <p:pic>
        <p:nvPicPr>
          <p:cNvPr id="8" name="Picture 7" descr="Shape&#10;&#10;Description automatically generated with medium confidence">
            <a:extLst>
              <a:ext uri="{FF2B5EF4-FFF2-40B4-BE49-F238E27FC236}">
                <a16:creationId xmlns:a16="http://schemas.microsoft.com/office/drawing/2014/main" id="{628CB94B-FDD2-B947-89A5-8C0EC2DA4C1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67408" y="411921"/>
            <a:ext cx="2008062" cy="478933"/>
          </a:xfrm>
          <a:prstGeom prst="rect">
            <a:avLst/>
          </a:prstGeom>
        </p:spPr>
      </p:pic>
      <p:sp>
        <p:nvSpPr>
          <p:cNvPr id="9" name="TextBox 8">
            <a:extLst>
              <a:ext uri="{FF2B5EF4-FFF2-40B4-BE49-F238E27FC236}">
                <a16:creationId xmlns:a16="http://schemas.microsoft.com/office/drawing/2014/main" id="{E7DD68A7-1607-A505-66C3-74C810199091}"/>
              </a:ext>
            </a:extLst>
          </p:cNvPr>
          <p:cNvSpPr txBox="1"/>
          <p:nvPr userDrawn="1"/>
        </p:nvSpPr>
        <p:spPr>
          <a:xfrm>
            <a:off x="695400" y="6336762"/>
            <a:ext cx="2736304" cy="276999"/>
          </a:xfrm>
          <a:prstGeom prst="rect">
            <a:avLst/>
          </a:prstGeom>
          <a:noFill/>
        </p:spPr>
        <p:txBody>
          <a:bodyPr wrap="square">
            <a:spAutoFit/>
          </a:bodyPr>
          <a:lstStyle/>
          <a:p>
            <a:r>
              <a:rPr lang="en-GB" sz="1200" dirty="0">
                <a:latin typeface="Muli Regular"/>
              </a:rPr>
              <a:t>www.directions4partners.com</a:t>
            </a:r>
          </a:p>
        </p:txBody>
      </p:sp>
      <p:sp>
        <p:nvSpPr>
          <p:cNvPr id="14" name="Text Placeholder 13">
            <a:extLst>
              <a:ext uri="{FF2B5EF4-FFF2-40B4-BE49-F238E27FC236}">
                <a16:creationId xmlns:a16="http://schemas.microsoft.com/office/drawing/2014/main" id="{D8BC811E-AF51-AF9B-8B56-DC82017D601B}"/>
              </a:ext>
            </a:extLst>
          </p:cNvPr>
          <p:cNvSpPr>
            <a:spLocks noGrp="1"/>
          </p:cNvSpPr>
          <p:nvPr>
            <p:ph type="body" sz="quarter" idx="10" hasCustomPrompt="1"/>
          </p:nvPr>
        </p:nvSpPr>
        <p:spPr>
          <a:xfrm>
            <a:off x="695325" y="2924175"/>
            <a:ext cx="6408787" cy="720725"/>
          </a:xfrm>
        </p:spPr>
        <p:txBody>
          <a:bodyPr>
            <a:noAutofit/>
          </a:bodyPr>
          <a:lstStyle>
            <a:lvl1pPr marL="0" indent="0">
              <a:lnSpc>
                <a:spcPct val="100000"/>
              </a:lnSpc>
              <a:spcBef>
                <a:spcPts val="0"/>
              </a:spcBef>
              <a:buNone/>
              <a:defRPr sz="4000" b="1">
                <a:solidFill>
                  <a:schemeClr val="bg1"/>
                </a:solidFill>
                <a:latin typeface="Oswald"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Title Slide Heading Here</a:t>
            </a:r>
            <a:endParaRPr lang="en-GB" dirty="0"/>
          </a:p>
        </p:txBody>
      </p:sp>
      <p:sp>
        <p:nvSpPr>
          <p:cNvPr id="15" name="Text Placeholder 13">
            <a:extLst>
              <a:ext uri="{FF2B5EF4-FFF2-40B4-BE49-F238E27FC236}">
                <a16:creationId xmlns:a16="http://schemas.microsoft.com/office/drawing/2014/main" id="{8BDE116F-07F5-A29F-940D-8E77E8085F82}"/>
              </a:ext>
            </a:extLst>
          </p:cNvPr>
          <p:cNvSpPr>
            <a:spLocks noGrp="1"/>
          </p:cNvSpPr>
          <p:nvPr>
            <p:ph type="body" sz="quarter" idx="11" hasCustomPrompt="1"/>
          </p:nvPr>
        </p:nvSpPr>
        <p:spPr>
          <a:xfrm>
            <a:off x="695325" y="3672582"/>
            <a:ext cx="6408787" cy="1124570"/>
          </a:xfrm>
        </p:spPr>
        <p:txBody>
          <a:bodyPr>
            <a:noAutofit/>
          </a:bodyPr>
          <a:lstStyle>
            <a:lvl1pPr marL="0" indent="0">
              <a:lnSpc>
                <a:spcPct val="150000"/>
              </a:lnSpc>
              <a:spcBef>
                <a:spcPts val="0"/>
              </a:spcBef>
              <a:buNone/>
              <a:defRPr sz="1400" b="0">
                <a:solidFill>
                  <a:schemeClr val="bg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Tree>
    <p:extLst>
      <p:ext uri="{BB962C8B-B14F-4D97-AF65-F5344CB8AC3E}">
        <p14:creationId xmlns:p14="http://schemas.microsoft.com/office/powerpoint/2010/main" val="25850228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Graph Slide">
    <p:spTree>
      <p:nvGrpSpPr>
        <p:cNvPr id="1" name=""/>
        <p:cNvGrpSpPr/>
        <p:nvPr/>
      </p:nvGrpSpPr>
      <p:grpSpPr>
        <a:xfrm>
          <a:off x="0" y="0"/>
          <a:ext cx="0" cy="0"/>
          <a:chOff x="0" y="0"/>
          <a:chExt cx="0" cy="0"/>
        </a:xfrm>
      </p:grpSpPr>
      <p:sp>
        <p:nvSpPr>
          <p:cNvPr id="21" name="Text Placeholder 13">
            <a:extLst>
              <a:ext uri="{FF2B5EF4-FFF2-40B4-BE49-F238E27FC236}">
                <a16:creationId xmlns:a16="http://schemas.microsoft.com/office/drawing/2014/main" id="{F70B61FC-2367-7222-4CF9-129E81D43F7E}"/>
              </a:ext>
            </a:extLst>
          </p:cNvPr>
          <p:cNvSpPr>
            <a:spLocks noGrp="1"/>
          </p:cNvSpPr>
          <p:nvPr>
            <p:ph type="body" sz="quarter" idx="11" hasCustomPrompt="1"/>
          </p:nvPr>
        </p:nvSpPr>
        <p:spPr>
          <a:xfrm>
            <a:off x="676276" y="1340768"/>
            <a:ext cx="5083174" cy="1152128"/>
          </a:xfrm>
        </p:spPr>
        <p:txBody>
          <a:bodyPr anchor="b">
            <a:normAutofit/>
          </a:bodyPr>
          <a:lstStyle>
            <a:lvl1pPr marL="0" indent="0" algn="l">
              <a:lnSpc>
                <a:spcPct val="100000"/>
              </a:lnSpc>
              <a:spcBef>
                <a:spcPts val="0"/>
              </a:spcBef>
              <a:buNone/>
              <a:defRPr sz="3200" b="1">
                <a:solidFill>
                  <a:schemeClr val="tx1"/>
                </a:solidFill>
                <a:latin typeface="Oswald" pitchFamily="2" charset="0"/>
                <a:cs typeface="Suisse int'l Bold" panose="020B0804000000000000" pitchFamily="34" charset="-78"/>
              </a:defRPr>
            </a:lvl1pPr>
          </a:lstStyle>
          <a:p>
            <a:pPr lvl="0"/>
            <a:r>
              <a:rPr lang="en-GB" dirty="0"/>
              <a:t>Add Your Slide Heading Here</a:t>
            </a:r>
          </a:p>
        </p:txBody>
      </p:sp>
      <p:pic>
        <p:nvPicPr>
          <p:cNvPr id="4" name="Picture 3" descr="Shape&#10;&#10;Description automatically generated">
            <a:extLst>
              <a:ext uri="{FF2B5EF4-FFF2-40B4-BE49-F238E27FC236}">
                <a16:creationId xmlns:a16="http://schemas.microsoft.com/office/drawing/2014/main" id="{AAC9CDB4-42EC-4038-7744-8FE1868C754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455428" y="6103590"/>
            <a:ext cx="555221" cy="555533"/>
          </a:xfrm>
          <a:prstGeom prst="rect">
            <a:avLst/>
          </a:prstGeom>
        </p:spPr>
      </p:pic>
      <p:sp>
        <p:nvSpPr>
          <p:cNvPr id="8" name="Text Placeholder 13">
            <a:extLst>
              <a:ext uri="{FF2B5EF4-FFF2-40B4-BE49-F238E27FC236}">
                <a16:creationId xmlns:a16="http://schemas.microsoft.com/office/drawing/2014/main" id="{FF5E4BCF-0D11-0BBC-496E-CC04F6665C6B}"/>
              </a:ext>
            </a:extLst>
          </p:cNvPr>
          <p:cNvSpPr>
            <a:spLocks noGrp="1"/>
          </p:cNvSpPr>
          <p:nvPr>
            <p:ph type="body" sz="quarter" idx="12" hasCustomPrompt="1"/>
          </p:nvPr>
        </p:nvSpPr>
        <p:spPr>
          <a:xfrm>
            <a:off x="676276" y="2733948"/>
            <a:ext cx="5095874" cy="3215332"/>
          </a:xfrm>
        </p:spPr>
        <p:txBody>
          <a:bodyPr anchor="t">
            <a:normAutofit/>
          </a:bodyPr>
          <a:lstStyle>
            <a:lvl1pPr marL="0" indent="0">
              <a:lnSpc>
                <a:spcPct val="150000"/>
              </a:lnSpc>
              <a:spcBef>
                <a:spcPts val="0"/>
              </a:spcBef>
              <a:spcAft>
                <a:spcPts val="1200"/>
              </a:spcAft>
              <a:buClr>
                <a:srgbClr val="CCD9D1"/>
              </a:buClr>
              <a:buFont typeface="Arial" panose="020B0604020202020204" pitchFamily="34" charset="0"/>
              <a:buNone/>
              <a:defRPr sz="1400" b="0">
                <a:solidFill>
                  <a:schemeClr val="tx1"/>
                </a:solidFill>
                <a:latin typeface="Suisse int'l" panose="020B0504000000000000" pitchFamily="34" charset="0"/>
              </a:defRPr>
            </a:lvl1pPr>
          </a:lstStyle>
          <a:p>
            <a:pPr lvl="0"/>
            <a:r>
              <a:rPr lang="en-GB" dirty="0"/>
              <a:t>Add Text Here</a:t>
            </a:r>
          </a:p>
        </p:txBody>
      </p:sp>
      <p:sp>
        <p:nvSpPr>
          <p:cNvPr id="9" name="Chart Placeholder 8">
            <a:extLst>
              <a:ext uri="{FF2B5EF4-FFF2-40B4-BE49-F238E27FC236}">
                <a16:creationId xmlns:a16="http://schemas.microsoft.com/office/drawing/2014/main" id="{E4ECE6E3-915A-FE12-CD94-A7903E8EA840}"/>
              </a:ext>
            </a:extLst>
          </p:cNvPr>
          <p:cNvSpPr>
            <a:spLocks noGrp="1"/>
          </p:cNvSpPr>
          <p:nvPr>
            <p:ph type="chart" sz="quarter" idx="13" hasCustomPrompt="1"/>
          </p:nvPr>
        </p:nvSpPr>
        <p:spPr>
          <a:xfrm>
            <a:off x="6168655" y="620713"/>
            <a:ext cx="5256583" cy="5616575"/>
          </a:xfrm>
        </p:spPr>
        <p:txBody>
          <a:bodyPr/>
          <a:lstStyle>
            <a:lvl1pPr marL="0" indent="0">
              <a:buNone/>
              <a:defRPr/>
            </a:lvl1pPr>
          </a:lstStyle>
          <a:p>
            <a:r>
              <a:rPr lang="en-GB" dirty="0"/>
              <a:t> </a:t>
            </a:r>
          </a:p>
        </p:txBody>
      </p:sp>
    </p:spTree>
    <p:extLst>
      <p:ext uri="{BB962C8B-B14F-4D97-AF65-F5344CB8AC3E}">
        <p14:creationId xmlns:p14="http://schemas.microsoft.com/office/powerpoint/2010/main" val="3763965481"/>
      </p:ext>
    </p:extLst>
  </p:cSld>
  <p:clrMapOvr>
    <a:masterClrMapping/>
  </p:clrMapOvr>
  <p:extLst>
    <p:ext uri="{DCECCB84-F9BA-43D5-87BE-67443E8EF086}">
      <p15:sldGuideLst xmlns:p15="http://schemas.microsoft.com/office/powerpoint/2012/main">
        <p15:guide id="1" orient="horz" pos="391">
          <p15:clr>
            <a:srgbClr val="FBAE40"/>
          </p15:clr>
        </p15:guide>
        <p15:guide id="2" orient="horz" pos="3929">
          <p15:clr>
            <a:srgbClr val="FBAE40"/>
          </p15:clr>
        </p15:guide>
        <p15:guide id="3"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ation Slide 2">
    <p:bg>
      <p:bgPr>
        <a:solidFill>
          <a:srgbClr val="0078D7"/>
        </a:solidFill>
        <a:effectLst/>
      </p:bgPr>
    </p:bg>
    <p:spTree>
      <p:nvGrpSpPr>
        <p:cNvPr id="1" name=""/>
        <p:cNvGrpSpPr/>
        <p:nvPr/>
      </p:nvGrpSpPr>
      <p:grpSpPr>
        <a:xfrm>
          <a:off x="0" y="0"/>
          <a:ext cx="0" cy="0"/>
          <a:chOff x="0" y="0"/>
          <a:chExt cx="0" cy="0"/>
        </a:xfrm>
      </p:grpSpPr>
      <p:sp>
        <p:nvSpPr>
          <p:cNvPr id="16" name="Oval 15">
            <a:extLst>
              <a:ext uri="{FF2B5EF4-FFF2-40B4-BE49-F238E27FC236}">
                <a16:creationId xmlns:a16="http://schemas.microsoft.com/office/drawing/2014/main" id="{AE365756-C29B-27E6-CC10-5070273BAF5C}"/>
              </a:ext>
            </a:extLst>
          </p:cNvPr>
          <p:cNvSpPr/>
          <p:nvPr userDrawn="1"/>
        </p:nvSpPr>
        <p:spPr>
          <a:xfrm>
            <a:off x="5762445" y="1628800"/>
            <a:ext cx="667110" cy="6671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656818C2-095B-C219-0754-CAE9AAC26769}"/>
              </a:ext>
            </a:extLst>
          </p:cNvPr>
          <p:cNvSpPr txBox="1"/>
          <p:nvPr userDrawn="1"/>
        </p:nvSpPr>
        <p:spPr>
          <a:xfrm>
            <a:off x="5844969" y="1639659"/>
            <a:ext cx="502061" cy="1015663"/>
          </a:xfrm>
          <a:prstGeom prst="rect">
            <a:avLst/>
          </a:prstGeom>
          <a:noFill/>
        </p:spPr>
        <p:txBody>
          <a:bodyPr wrap="none" rtlCol="0" anchor="ctr">
            <a:spAutoFit/>
          </a:bodyPr>
          <a:lstStyle/>
          <a:p>
            <a:pPr algn="ctr"/>
            <a:r>
              <a:rPr lang="en-GB" sz="6000" dirty="0">
                <a:solidFill>
                  <a:schemeClr val="tx1"/>
                </a:solidFill>
                <a:latin typeface="Suisse int'l" panose="020B0504000000000000" pitchFamily="34" charset="0"/>
              </a:rPr>
              <a:t>“</a:t>
            </a:r>
          </a:p>
        </p:txBody>
      </p:sp>
      <p:sp>
        <p:nvSpPr>
          <p:cNvPr id="20" name="Text Placeholder 16">
            <a:extLst>
              <a:ext uri="{FF2B5EF4-FFF2-40B4-BE49-F238E27FC236}">
                <a16:creationId xmlns:a16="http://schemas.microsoft.com/office/drawing/2014/main" id="{1AA95B4F-F57F-F5B2-767D-97906511D0C7}"/>
              </a:ext>
            </a:extLst>
          </p:cNvPr>
          <p:cNvSpPr>
            <a:spLocks noGrp="1"/>
          </p:cNvSpPr>
          <p:nvPr>
            <p:ph type="body" sz="quarter" idx="11" hasCustomPrompt="1"/>
          </p:nvPr>
        </p:nvSpPr>
        <p:spPr>
          <a:xfrm>
            <a:off x="1991544" y="2572519"/>
            <a:ext cx="8208912" cy="2008609"/>
          </a:xfrm>
        </p:spPr>
        <p:txBody>
          <a:bodyPr anchor="t">
            <a:normAutofit/>
          </a:bodyPr>
          <a:lstStyle>
            <a:lvl1pPr marL="0" indent="0" algn="ctr">
              <a:lnSpc>
                <a:spcPct val="150000"/>
              </a:lnSpc>
              <a:spcBef>
                <a:spcPts val="0"/>
              </a:spcBef>
              <a:spcAft>
                <a:spcPts val="1200"/>
              </a:spcAft>
              <a:buNone/>
              <a:defRPr sz="2000" b="0">
                <a:solidFill>
                  <a:schemeClr val="bg1"/>
                </a:solidFill>
                <a:latin typeface="Muli Regular"/>
                <a:ea typeface="Open Sans" panose="020B0606030504020204" pitchFamily="34" charset="0"/>
                <a:cs typeface="Open Sans" panose="020B0606030504020204" pitchFamily="34" charset="0"/>
              </a:defRPr>
            </a:lvl1pPr>
          </a:lstStyle>
          <a:p>
            <a:pPr lvl="0"/>
            <a:r>
              <a:rPr lang="en-GB" dirty="0"/>
              <a:t>Text Here</a:t>
            </a:r>
          </a:p>
        </p:txBody>
      </p:sp>
    </p:spTree>
    <p:extLst>
      <p:ext uri="{BB962C8B-B14F-4D97-AF65-F5344CB8AC3E}">
        <p14:creationId xmlns:p14="http://schemas.microsoft.com/office/powerpoint/2010/main" val="3644163964"/>
      </p:ext>
    </p:extLst>
  </p:cSld>
  <p:clrMapOvr>
    <a:masterClrMapping/>
  </p:clrMapOvr>
  <p:extLst>
    <p:ext uri="{DCECCB84-F9BA-43D5-87BE-67443E8EF086}">
      <p15:sldGuideLst xmlns:p15="http://schemas.microsoft.com/office/powerpoint/2012/main">
        <p15:guide id="1" pos="3840">
          <p15:clr>
            <a:srgbClr val="FBAE40"/>
          </p15:clr>
        </p15:guide>
        <p15:guide id="2" pos="574">
          <p15:clr>
            <a:srgbClr val="FBAE40"/>
          </p15:clr>
        </p15:guide>
        <p15:guide id="3" pos="710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ation Slide 3">
    <p:bg>
      <p:bgPr>
        <a:solidFill>
          <a:srgbClr val="FF8C00"/>
        </a:solidFill>
        <a:effectLst/>
      </p:bgPr>
    </p:bg>
    <p:spTree>
      <p:nvGrpSpPr>
        <p:cNvPr id="1" name=""/>
        <p:cNvGrpSpPr/>
        <p:nvPr/>
      </p:nvGrpSpPr>
      <p:grpSpPr>
        <a:xfrm>
          <a:off x="0" y="0"/>
          <a:ext cx="0" cy="0"/>
          <a:chOff x="0" y="0"/>
          <a:chExt cx="0" cy="0"/>
        </a:xfrm>
      </p:grpSpPr>
      <p:sp>
        <p:nvSpPr>
          <p:cNvPr id="16" name="Oval 15">
            <a:extLst>
              <a:ext uri="{FF2B5EF4-FFF2-40B4-BE49-F238E27FC236}">
                <a16:creationId xmlns:a16="http://schemas.microsoft.com/office/drawing/2014/main" id="{AE365756-C29B-27E6-CC10-5070273BAF5C}"/>
              </a:ext>
            </a:extLst>
          </p:cNvPr>
          <p:cNvSpPr/>
          <p:nvPr userDrawn="1"/>
        </p:nvSpPr>
        <p:spPr>
          <a:xfrm>
            <a:off x="5762445" y="1628800"/>
            <a:ext cx="667110" cy="6671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656818C2-095B-C219-0754-CAE9AAC26769}"/>
              </a:ext>
            </a:extLst>
          </p:cNvPr>
          <p:cNvSpPr txBox="1"/>
          <p:nvPr userDrawn="1"/>
        </p:nvSpPr>
        <p:spPr>
          <a:xfrm>
            <a:off x="5844969" y="1639659"/>
            <a:ext cx="502061" cy="1015663"/>
          </a:xfrm>
          <a:prstGeom prst="rect">
            <a:avLst/>
          </a:prstGeom>
          <a:noFill/>
        </p:spPr>
        <p:txBody>
          <a:bodyPr wrap="none" rtlCol="0" anchor="ctr">
            <a:spAutoFit/>
          </a:bodyPr>
          <a:lstStyle/>
          <a:p>
            <a:pPr algn="ctr"/>
            <a:r>
              <a:rPr lang="en-GB" sz="6000" dirty="0">
                <a:solidFill>
                  <a:schemeClr val="tx1"/>
                </a:solidFill>
                <a:latin typeface="Suisse int'l" panose="020B0504000000000000" pitchFamily="34" charset="0"/>
              </a:rPr>
              <a:t>“</a:t>
            </a:r>
          </a:p>
        </p:txBody>
      </p:sp>
      <p:sp>
        <p:nvSpPr>
          <p:cNvPr id="20" name="Text Placeholder 16">
            <a:extLst>
              <a:ext uri="{FF2B5EF4-FFF2-40B4-BE49-F238E27FC236}">
                <a16:creationId xmlns:a16="http://schemas.microsoft.com/office/drawing/2014/main" id="{1AA95B4F-F57F-F5B2-767D-97906511D0C7}"/>
              </a:ext>
            </a:extLst>
          </p:cNvPr>
          <p:cNvSpPr>
            <a:spLocks noGrp="1"/>
          </p:cNvSpPr>
          <p:nvPr>
            <p:ph type="body" sz="quarter" idx="11" hasCustomPrompt="1"/>
          </p:nvPr>
        </p:nvSpPr>
        <p:spPr>
          <a:xfrm>
            <a:off x="1991544" y="2572519"/>
            <a:ext cx="8208912" cy="2008609"/>
          </a:xfrm>
        </p:spPr>
        <p:txBody>
          <a:bodyPr anchor="t">
            <a:normAutofit/>
          </a:bodyPr>
          <a:lstStyle>
            <a:lvl1pPr marL="0" indent="0" algn="ctr">
              <a:lnSpc>
                <a:spcPct val="150000"/>
              </a:lnSpc>
              <a:spcBef>
                <a:spcPts val="0"/>
              </a:spcBef>
              <a:spcAft>
                <a:spcPts val="1200"/>
              </a:spcAft>
              <a:buNone/>
              <a:defRPr sz="2000" b="0">
                <a:solidFill>
                  <a:schemeClr val="bg1"/>
                </a:solidFill>
                <a:latin typeface="Muli Regular"/>
                <a:ea typeface="Open Sans" panose="020B0606030504020204" pitchFamily="34" charset="0"/>
                <a:cs typeface="Open Sans" panose="020B0606030504020204" pitchFamily="34" charset="0"/>
              </a:defRPr>
            </a:lvl1pPr>
          </a:lstStyle>
          <a:p>
            <a:pPr lvl="0"/>
            <a:r>
              <a:rPr lang="en-GB" dirty="0"/>
              <a:t>Text Here</a:t>
            </a:r>
          </a:p>
        </p:txBody>
      </p:sp>
    </p:spTree>
    <p:extLst>
      <p:ext uri="{BB962C8B-B14F-4D97-AF65-F5344CB8AC3E}">
        <p14:creationId xmlns:p14="http://schemas.microsoft.com/office/powerpoint/2010/main" val="1084108457"/>
      </p:ext>
    </p:extLst>
  </p:cSld>
  <p:clrMapOvr>
    <a:masterClrMapping/>
  </p:clrMapOvr>
  <p:extLst>
    <p:ext uri="{DCECCB84-F9BA-43D5-87BE-67443E8EF086}">
      <p15:sldGuideLst xmlns:p15="http://schemas.microsoft.com/office/powerpoint/2012/main">
        <p15:guide id="1" pos="3840">
          <p15:clr>
            <a:srgbClr val="FBAE40"/>
          </p15:clr>
        </p15:guide>
        <p15:guide id="2" pos="574">
          <p15:clr>
            <a:srgbClr val="FBAE40"/>
          </p15:clr>
        </p15:guide>
        <p15:guide id="3" pos="710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ation Slide 4">
    <p:bg>
      <p:bgPr>
        <a:solidFill>
          <a:srgbClr val="107C10"/>
        </a:solidFill>
        <a:effectLst/>
      </p:bgPr>
    </p:bg>
    <p:spTree>
      <p:nvGrpSpPr>
        <p:cNvPr id="1" name=""/>
        <p:cNvGrpSpPr/>
        <p:nvPr/>
      </p:nvGrpSpPr>
      <p:grpSpPr>
        <a:xfrm>
          <a:off x="0" y="0"/>
          <a:ext cx="0" cy="0"/>
          <a:chOff x="0" y="0"/>
          <a:chExt cx="0" cy="0"/>
        </a:xfrm>
      </p:grpSpPr>
      <p:sp>
        <p:nvSpPr>
          <p:cNvPr id="16" name="Oval 15">
            <a:extLst>
              <a:ext uri="{FF2B5EF4-FFF2-40B4-BE49-F238E27FC236}">
                <a16:creationId xmlns:a16="http://schemas.microsoft.com/office/drawing/2014/main" id="{AE365756-C29B-27E6-CC10-5070273BAF5C}"/>
              </a:ext>
            </a:extLst>
          </p:cNvPr>
          <p:cNvSpPr/>
          <p:nvPr userDrawn="1"/>
        </p:nvSpPr>
        <p:spPr>
          <a:xfrm>
            <a:off x="5762445" y="1628800"/>
            <a:ext cx="667110" cy="6671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656818C2-095B-C219-0754-CAE9AAC26769}"/>
              </a:ext>
            </a:extLst>
          </p:cNvPr>
          <p:cNvSpPr txBox="1"/>
          <p:nvPr userDrawn="1"/>
        </p:nvSpPr>
        <p:spPr>
          <a:xfrm>
            <a:off x="5844969" y="1639659"/>
            <a:ext cx="502061" cy="1015663"/>
          </a:xfrm>
          <a:prstGeom prst="rect">
            <a:avLst/>
          </a:prstGeom>
          <a:noFill/>
        </p:spPr>
        <p:txBody>
          <a:bodyPr wrap="none" rtlCol="0" anchor="ctr">
            <a:spAutoFit/>
          </a:bodyPr>
          <a:lstStyle/>
          <a:p>
            <a:pPr algn="ctr"/>
            <a:r>
              <a:rPr lang="en-GB" sz="6000" dirty="0">
                <a:solidFill>
                  <a:schemeClr val="tx1"/>
                </a:solidFill>
                <a:latin typeface="Suisse int'l" panose="020B0504000000000000" pitchFamily="34" charset="0"/>
              </a:rPr>
              <a:t>“</a:t>
            </a:r>
          </a:p>
        </p:txBody>
      </p:sp>
      <p:sp>
        <p:nvSpPr>
          <p:cNvPr id="20" name="Text Placeholder 16">
            <a:extLst>
              <a:ext uri="{FF2B5EF4-FFF2-40B4-BE49-F238E27FC236}">
                <a16:creationId xmlns:a16="http://schemas.microsoft.com/office/drawing/2014/main" id="{1AA95B4F-F57F-F5B2-767D-97906511D0C7}"/>
              </a:ext>
            </a:extLst>
          </p:cNvPr>
          <p:cNvSpPr>
            <a:spLocks noGrp="1"/>
          </p:cNvSpPr>
          <p:nvPr>
            <p:ph type="body" sz="quarter" idx="11" hasCustomPrompt="1"/>
          </p:nvPr>
        </p:nvSpPr>
        <p:spPr>
          <a:xfrm>
            <a:off x="1991544" y="2572519"/>
            <a:ext cx="8208912" cy="2008609"/>
          </a:xfrm>
        </p:spPr>
        <p:txBody>
          <a:bodyPr anchor="t">
            <a:normAutofit/>
          </a:bodyPr>
          <a:lstStyle>
            <a:lvl1pPr marL="0" indent="0" algn="ctr">
              <a:lnSpc>
                <a:spcPct val="150000"/>
              </a:lnSpc>
              <a:spcBef>
                <a:spcPts val="0"/>
              </a:spcBef>
              <a:spcAft>
                <a:spcPts val="1200"/>
              </a:spcAft>
              <a:buNone/>
              <a:defRPr sz="2000" b="0">
                <a:solidFill>
                  <a:schemeClr val="bg1"/>
                </a:solidFill>
                <a:latin typeface="Muli Regular"/>
                <a:ea typeface="Open Sans" panose="020B0606030504020204" pitchFamily="34" charset="0"/>
                <a:cs typeface="Open Sans" panose="020B0606030504020204" pitchFamily="34" charset="0"/>
              </a:defRPr>
            </a:lvl1pPr>
          </a:lstStyle>
          <a:p>
            <a:pPr lvl="0"/>
            <a:r>
              <a:rPr lang="en-GB" dirty="0"/>
              <a:t>Text Here</a:t>
            </a:r>
          </a:p>
        </p:txBody>
      </p:sp>
    </p:spTree>
    <p:extLst>
      <p:ext uri="{BB962C8B-B14F-4D97-AF65-F5344CB8AC3E}">
        <p14:creationId xmlns:p14="http://schemas.microsoft.com/office/powerpoint/2010/main" val="1015831466"/>
      </p:ext>
    </p:extLst>
  </p:cSld>
  <p:clrMapOvr>
    <a:masterClrMapping/>
  </p:clrMapOvr>
  <p:extLst>
    <p:ext uri="{DCECCB84-F9BA-43D5-87BE-67443E8EF086}">
      <p15:sldGuideLst xmlns:p15="http://schemas.microsoft.com/office/powerpoint/2012/main">
        <p15:guide id="1" pos="3840">
          <p15:clr>
            <a:srgbClr val="FBAE40"/>
          </p15:clr>
        </p15:guide>
        <p15:guide id="2" pos="574">
          <p15:clr>
            <a:srgbClr val="FBAE40"/>
          </p15:clr>
        </p15:guide>
        <p15:guide id="3" pos="710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5643568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89431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5971042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7969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Speaker">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BA32BDE-F4CA-AD1E-851F-F990CCD504B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762467" y="697581"/>
            <a:ext cx="4894751" cy="5125112"/>
          </a:xfrm>
          <a:prstGeom prst="rect">
            <a:avLst/>
          </a:prstGeom>
        </p:spPr>
      </p:pic>
      <p:sp>
        <p:nvSpPr>
          <p:cNvPr id="2" name="Title 1">
            <a:extLst>
              <a:ext uri="{FF2B5EF4-FFF2-40B4-BE49-F238E27FC236}">
                <a16:creationId xmlns:a16="http://schemas.microsoft.com/office/drawing/2014/main" id="{B78F9B88-793E-BF3B-0DA8-0BB8F23B2687}"/>
              </a:ext>
            </a:extLst>
          </p:cNvPr>
          <p:cNvSpPr>
            <a:spLocks noGrp="1"/>
          </p:cNvSpPr>
          <p:nvPr>
            <p:ph type="title"/>
          </p:nvPr>
        </p:nvSpPr>
        <p:spPr>
          <a:xfrm>
            <a:off x="751694" y="231283"/>
            <a:ext cx="6296805" cy="1325563"/>
          </a:xfrm>
        </p:spPr>
        <p:txBody>
          <a:bodyPr/>
          <a:lstStyle/>
          <a:p>
            <a:r>
              <a:rPr lang="en-US" dirty="0"/>
              <a:t>Click to edit Master title style</a:t>
            </a:r>
            <a:endParaRPr lang="en-GB" dirty="0"/>
          </a:p>
        </p:txBody>
      </p:sp>
      <p:sp>
        <p:nvSpPr>
          <p:cNvPr id="9" name="Content Placeholder 2">
            <a:extLst>
              <a:ext uri="{FF2B5EF4-FFF2-40B4-BE49-F238E27FC236}">
                <a16:creationId xmlns:a16="http://schemas.microsoft.com/office/drawing/2014/main" id="{066D3C3E-F87A-4778-9782-4D0F3820316A}"/>
              </a:ext>
            </a:extLst>
          </p:cNvPr>
          <p:cNvSpPr>
            <a:spLocks noGrp="1"/>
          </p:cNvSpPr>
          <p:nvPr>
            <p:ph idx="1"/>
          </p:nvPr>
        </p:nvSpPr>
        <p:spPr>
          <a:xfrm>
            <a:off x="751694" y="1651819"/>
            <a:ext cx="6296805" cy="213882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0" name="Content Placeholder 2">
            <a:extLst>
              <a:ext uri="{FF2B5EF4-FFF2-40B4-BE49-F238E27FC236}">
                <a16:creationId xmlns:a16="http://schemas.microsoft.com/office/drawing/2014/main" id="{EF8E553D-023A-D80E-5528-04BAD9BB72F5}"/>
              </a:ext>
            </a:extLst>
          </p:cNvPr>
          <p:cNvSpPr>
            <a:spLocks noGrp="1"/>
          </p:cNvSpPr>
          <p:nvPr>
            <p:ph idx="13"/>
          </p:nvPr>
        </p:nvSpPr>
        <p:spPr>
          <a:xfrm>
            <a:off x="1449488" y="4006082"/>
            <a:ext cx="5599012" cy="2226767"/>
          </a:xfrm>
        </p:spPr>
        <p:txBody>
          <a:bodyP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7" name="Picture Placeholder 2">
            <a:extLst>
              <a:ext uri="{FF2B5EF4-FFF2-40B4-BE49-F238E27FC236}">
                <a16:creationId xmlns:a16="http://schemas.microsoft.com/office/drawing/2014/main" id="{B42FA331-B035-13BF-2441-679A23D09D8F}"/>
              </a:ext>
            </a:extLst>
          </p:cNvPr>
          <p:cNvSpPr>
            <a:spLocks noGrp="1"/>
          </p:cNvSpPr>
          <p:nvPr>
            <p:ph type="pic" idx="14"/>
          </p:nvPr>
        </p:nvSpPr>
        <p:spPr>
          <a:xfrm rot="20457976">
            <a:off x="7639888" y="1384449"/>
            <a:ext cx="3568792" cy="3349003"/>
          </a:xfrm>
          <a:prstGeom prst="pentagon">
            <a:avLst/>
          </a:prstGeom>
          <a:solidFill>
            <a:srgbClr val="DBDBDB">
              <a:alpha val="65098"/>
            </a:srgb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dirty="0"/>
          </a:p>
        </p:txBody>
      </p:sp>
    </p:spTree>
    <p:extLst>
      <p:ext uri="{BB962C8B-B14F-4D97-AF65-F5344CB8AC3E}">
        <p14:creationId xmlns:p14="http://schemas.microsoft.com/office/powerpoint/2010/main" val="134503797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43404581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tyle - 2">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90D9812-BC7B-7B90-D55F-519FD17992C8}"/>
              </a:ext>
            </a:extLst>
          </p:cNvPr>
          <p:cNvSpPr>
            <a:spLocks noGrp="1"/>
          </p:cNvSpPr>
          <p:nvPr>
            <p:ph type="pic" sz="quarter" idx="10" hasCustomPrompt="1"/>
          </p:nvPr>
        </p:nvSpPr>
        <p:spPr>
          <a:xfrm>
            <a:off x="0" y="0"/>
            <a:ext cx="12192000" cy="6858000"/>
          </a:xfrm>
        </p:spPr>
        <p:txBody>
          <a:bodyPr/>
          <a:lstStyle>
            <a:lvl1pPr marL="0" indent="0">
              <a:buNone/>
              <a:defRPr/>
            </a:lvl1pPr>
          </a:lstStyle>
          <a:p>
            <a:r>
              <a:rPr lang="en-GB" dirty="0"/>
              <a:t> </a:t>
            </a:r>
          </a:p>
        </p:txBody>
      </p:sp>
      <p:sp>
        <p:nvSpPr>
          <p:cNvPr id="14" name="Text Placeholder 13">
            <a:extLst>
              <a:ext uri="{FF2B5EF4-FFF2-40B4-BE49-F238E27FC236}">
                <a16:creationId xmlns:a16="http://schemas.microsoft.com/office/drawing/2014/main" id="{30B45B5F-C720-AB79-3C10-425209B7DD23}"/>
              </a:ext>
            </a:extLst>
          </p:cNvPr>
          <p:cNvSpPr>
            <a:spLocks noGrp="1"/>
          </p:cNvSpPr>
          <p:nvPr>
            <p:ph type="body" sz="quarter" idx="11" hasCustomPrompt="1"/>
          </p:nvPr>
        </p:nvSpPr>
        <p:spPr>
          <a:xfrm>
            <a:off x="2891607" y="3356992"/>
            <a:ext cx="6408787" cy="720725"/>
          </a:xfrm>
        </p:spPr>
        <p:txBody>
          <a:bodyPr>
            <a:noAutofit/>
          </a:bodyPr>
          <a:lstStyle>
            <a:lvl1pPr marL="0" indent="0" algn="ctr">
              <a:lnSpc>
                <a:spcPct val="100000"/>
              </a:lnSpc>
              <a:spcBef>
                <a:spcPts val="0"/>
              </a:spcBef>
              <a:buNone/>
              <a:defRPr sz="4000" b="1">
                <a:solidFill>
                  <a:schemeClr val="bg1"/>
                </a:solidFill>
                <a:latin typeface="Oswald"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Title Slide Heading Here</a:t>
            </a:r>
            <a:endParaRPr lang="en-GB" dirty="0"/>
          </a:p>
        </p:txBody>
      </p:sp>
      <p:sp>
        <p:nvSpPr>
          <p:cNvPr id="15" name="Text Placeholder 13">
            <a:extLst>
              <a:ext uri="{FF2B5EF4-FFF2-40B4-BE49-F238E27FC236}">
                <a16:creationId xmlns:a16="http://schemas.microsoft.com/office/drawing/2014/main" id="{359F0202-D450-0788-E0D9-7141FAFECFB6}"/>
              </a:ext>
            </a:extLst>
          </p:cNvPr>
          <p:cNvSpPr>
            <a:spLocks noGrp="1"/>
          </p:cNvSpPr>
          <p:nvPr>
            <p:ph type="body" sz="quarter" idx="12" hasCustomPrompt="1"/>
          </p:nvPr>
        </p:nvSpPr>
        <p:spPr>
          <a:xfrm>
            <a:off x="2891607" y="4105399"/>
            <a:ext cx="6408787" cy="1124570"/>
          </a:xfrm>
        </p:spPr>
        <p:txBody>
          <a:bodyPr>
            <a:noAutofit/>
          </a:bodyPr>
          <a:lstStyle>
            <a:lvl1pPr marL="0" indent="0" algn="ctr">
              <a:lnSpc>
                <a:spcPct val="150000"/>
              </a:lnSpc>
              <a:spcBef>
                <a:spcPts val="0"/>
              </a:spcBef>
              <a:buNone/>
              <a:defRPr sz="1400" b="0">
                <a:solidFill>
                  <a:schemeClr val="bg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Tree>
    <p:extLst>
      <p:ext uri="{BB962C8B-B14F-4D97-AF65-F5344CB8AC3E}">
        <p14:creationId xmlns:p14="http://schemas.microsoft.com/office/powerpoint/2010/main" val="2039085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563AF72-0DEC-A1B3-36C4-B6BBDE4F61A8}"/>
              </a:ext>
            </a:extLst>
          </p:cNvPr>
          <p:cNvSpPr/>
          <p:nvPr userDrawn="1"/>
        </p:nvSpPr>
        <p:spPr>
          <a:xfrm>
            <a:off x="0" y="0"/>
            <a:ext cx="4871864"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 Placeholder 13">
            <a:extLst>
              <a:ext uri="{FF2B5EF4-FFF2-40B4-BE49-F238E27FC236}">
                <a16:creationId xmlns:a16="http://schemas.microsoft.com/office/drawing/2014/main" id="{291491DA-0B18-11DB-E71B-A14A7ADF2DB2}"/>
              </a:ext>
            </a:extLst>
          </p:cNvPr>
          <p:cNvSpPr>
            <a:spLocks noGrp="1"/>
          </p:cNvSpPr>
          <p:nvPr>
            <p:ph type="body" sz="quarter" idx="11" hasCustomPrompt="1"/>
          </p:nvPr>
        </p:nvSpPr>
        <p:spPr>
          <a:xfrm>
            <a:off x="695401" y="2564905"/>
            <a:ext cx="3240360" cy="1728192"/>
          </a:xfrm>
        </p:spPr>
        <p:txBody>
          <a:bodyPr anchor="ctr">
            <a:noAutofit/>
          </a:bodyPr>
          <a:lstStyle>
            <a:lvl1pPr marL="0" indent="0" algn="l">
              <a:lnSpc>
                <a:spcPct val="100000"/>
              </a:lnSpc>
              <a:spcBef>
                <a:spcPts val="0"/>
              </a:spcBef>
              <a:buNone/>
              <a:defRPr sz="3200" b="1">
                <a:solidFill>
                  <a:schemeClr val="bg1"/>
                </a:solidFill>
                <a:latin typeface="Oswald"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Agenda Slide Heading Here</a:t>
            </a:r>
            <a:endParaRPr lang="en-GB" dirty="0"/>
          </a:p>
        </p:txBody>
      </p:sp>
      <p:pic>
        <p:nvPicPr>
          <p:cNvPr id="8" name="Picture 7" descr="Shape&#10;&#10;Description automatically generated">
            <a:extLst>
              <a:ext uri="{FF2B5EF4-FFF2-40B4-BE49-F238E27FC236}">
                <a16:creationId xmlns:a16="http://schemas.microsoft.com/office/drawing/2014/main" id="{B1D9C2E4-D374-E8A9-3D71-7108BEAFD9B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455428" y="6103590"/>
            <a:ext cx="555221" cy="555533"/>
          </a:xfrm>
          <a:prstGeom prst="rect">
            <a:avLst/>
          </a:prstGeom>
        </p:spPr>
      </p:pic>
      <p:sp>
        <p:nvSpPr>
          <p:cNvPr id="10" name="Text Placeholder 13">
            <a:extLst>
              <a:ext uri="{FF2B5EF4-FFF2-40B4-BE49-F238E27FC236}">
                <a16:creationId xmlns:a16="http://schemas.microsoft.com/office/drawing/2014/main" id="{E60F3700-A28E-709A-3B64-217266CE7C04}"/>
              </a:ext>
            </a:extLst>
          </p:cNvPr>
          <p:cNvSpPr>
            <a:spLocks noGrp="1"/>
          </p:cNvSpPr>
          <p:nvPr>
            <p:ph type="body" sz="quarter" idx="12" hasCustomPrompt="1"/>
          </p:nvPr>
        </p:nvSpPr>
        <p:spPr>
          <a:xfrm>
            <a:off x="5447928" y="980728"/>
            <a:ext cx="5976664" cy="4896544"/>
          </a:xfrm>
        </p:spPr>
        <p:txBody>
          <a:bodyPr anchor="ctr">
            <a:noAutofit/>
          </a:bodyPr>
          <a:lstStyle>
            <a:lvl1pPr marL="342900" indent="-342900" algn="l">
              <a:lnSpc>
                <a:spcPct val="150000"/>
              </a:lnSpc>
              <a:spcBef>
                <a:spcPts val="0"/>
              </a:spcBef>
              <a:spcAft>
                <a:spcPts val="1200"/>
              </a:spcAft>
              <a:buFont typeface="+mj-lt"/>
              <a:buAutoNum type="arabicPeriod"/>
              <a:defRPr sz="1600" b="0">
                <a:solidFill>
                  <a:schemeClr val="tx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Tree>
    <p:extLst>
      <p:ext uri="{BB962C8B-B14F-4D97-AF65-F5344CB8AC3E}">
        <p14:creationId xmlns:p14="http://schemas.microsoft.com/office/powerpoint/2010/main" val="2239558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 div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1761AD1-CD61-90A2-1CDA-E451C357CD5D}"/>
              </a:ext>
            </a:extLst>
          </p:cNvPr>
          <p:cNvSpPr/>
          <p:nvPr userDrawn="1"/>
        </p:nvSpPr>
        <p:spPr>
          <a:xfrm>
            <a:off x="766763" y="1988840"/>
            <a:ext cx="2642874" cy="4104456"/>
          </a:xfrm>
          <a:prstGeom prst="rect">
            <a:avLst/>
          </a:prstGeom>
          <a:solidFill>
            <a:srgbClr val="E81123"/>
          </a:solidFill>
          <a:ln>
            <a:noFill/>
          </a:ln>
          <a:effectLst>
            <a:outerShdw blurRad="381000" dist="38100" dir="5400000" algn="t"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5B5F53C9-1C86-68EE-FB1B-841BAC2433A2}"/>
              </a:ext>
            </a:extLst>
          </p:cNvPr>
          <p:cNvSpPr/>
          <p:nvPr userDrawn="1"/>
        </p:nvSpPr>
        <p:spPr>
          <a:xfrm>
            <a:off x="3438630" y="1988840"/>
            <a:ext cx="2642874" cy="4104456"/>
          </a:xfrm>
          <a:prstGeom prst="rect">
            <a:avLst/>
          </a:prstGeom>
          <a:solidFill>
            <a:srgbClr val="FF8C00"/>
          </a:solidFill>
          <a:ln>
            <a:noFill/>
          </a:ln>
          <a:effectLst>
            <a:outerShdw blurRad="381000" dist="38100" dir="5400000" algn="t"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26D02E75-BBA7-883A-5671-3C2CDFC03B01}"/>
              </a:ext>
            </a:extLst>
          </p:cNvPr>
          <p:cNvSpPr/>
          <p:nvPr userDrawn="1"/>
        </p:nvSpPr>
        <p:spPr>
          <a:xfrm>
            <a:off x="6110496" y="1988840"/>
            <a:ext cx="2642874" cy="4104456"/>
          </a:xfrm>
          <a:prstGeom prst="rect">
            <a:avLst/>
          </a:prstGeom>
          <a:solidFill>
            <a:srgbClr val="0078D7"/>
          </a:solidFill>
          <a:ln>
            <a:noFill/>
          </a:ln>
          <a:effectLst>
            <a:outerShdw blurRad="381000" dist="38100" dir="5400000" algn="t"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25133A2E-52E3-227E-40EE-B4D48C0215D4}"/>
              </a:ext>
            </a:extLst>
          </p:cNvPr>
          <p:cNvSpPr/>
          <p:nvPr userDrawn="1"/>
        </p:nvSpPr>
        <p:spPr>
          <a:xfrm>
            <a:off x="8782364" y="1988840"/>
            <a:ext cx="2642874" cy="4104456"/>
          </a:xfrm>
          <a:prstGeom prst="rect">
            <a:avLst/>
          </a:prstGeom>
          <a:solidFill>
            <a:srgbClr val="107C10"/>
          </a:solidFill>
          <a:ln>
            <a:noFill/>
          </a:ln>
          <a:effectLst>
            <a:outerShdw blurRad="381000" dist="38100" dir="5400000" algn="t"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1" name="Picture 20" descr="Shape&#10;&#10;Description automatically generated">
            <a:extLst>
              <a:ext uri="{FF2B5EF4-FFF2-40B4-BE49-F238E27FC236}">
                <a16:creationId xmlns:a16="http://schemas.microsoft.com/office/drawing/2014/main" id="{FD3A2C6A-7917-D63A-5975-A8D386D6C98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455428" y="6103590"/>
            <a:ext cx="555221" cy="555533"/>
          </a:xfrm>
          <a:prstGeom prst="rect">
            <a:avLst/>
          </a:prstGeom>
        </p:spPr>
      </p:pic>
      <p:sp>
        <p:nvSpPr>
          <p:cNvPr id="22" name="Text Placeholder 13">
            <a:extLst>
              <a:ext uri="{FF2B5EF4-FFF2-40B4-BE49-F238E27FC236}">
                <a16:creationId xmlns:a16="http://schemas.microsoft.com/office/drawing/2014/main" id="{7062AA7A-87E2-AB0C-04F8-9069A24978D7}"/>
              </a:ext>
            </a:extLst>
          </p:cNvPr>
          <p:cNvSpPr>
            <a:spLocks noGrp="1"/>
          </p:cNvSpPr>
          <p:nvPr>
            <p:ph type="body" sz="quarter" idx="11" hasCustomPrompt="1"/>
          </p:nvPr>
        </p:nvSpPr>
        <p:spPr>
          <a:xfrm>
            <a:off x="695400" y="514772"/>
            <a:ext cx="10729192" cy="648071"/>
          </a:xfrm>
        </p:spPr>
        <p:txBody>
          <a:bodyPr anchor="ctr">
            <a:noAutofit/>
          </a:bodyPr>
          <a:lstStyle>
            <a:lvl1pPr marL="0" indent="0" algn="l">
              <a:lnSpc>
                <a:spcPct val="100000"/>
              </a:lnSpc>
              <a:spcBef>
                <a:spcPts val="0"/>
              </a:spcBef>
              <a:buNone/>
              <a:defRPr sz="3200" b="1">
                <a:solidFill>
                  <a:schemeClr val="tx1"/>
                </a:solidFill>
                <a:latin typeface="Oswald"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Add Slide Heading Here</a:t>
            </a:r>
            <a:endParaRPr lang="en-GB" dirty="0"/>
          </a:p>
        </p:txBody>
      </p:sp>
      <p:sp>
        <p:nvSpPr>
          <p:cNvPr id="23" name="Text Placeholder 13">
            <a:extLst>
              <a:ext uri="{FF2B5EF4-FFF2-40B4-BE49-F238E27FC236}">
                <a16:creationId xmlns:a16="http://schemas.microsoft.com/office/drawing/2014/main" id="{653EA48C-7A41-59C0-5C10-5E65A187AEBF}"/>
              </a:ext>
            </a:extLst>
          </p:cNvPr>
          <p:cNvSpPr>
            <a:spLocks noGrp="1"/>
          </p:cNvSpPr>
          <p:nvPr>
            <p:ph type="body" sz="quarter" idx="12" hasCustomPrompt="1"/>
          </p:nvPr>
        </p:nvSpPr>
        <p:spPr>
          <a:xfrm>
            <a:off x="695400" y="1181100"/>
            <a:ext cx="10734600" cy="552450"/>
          </a:xfrm>
        </p:spPr>
        <p:txBody>
          <a:bodyPr anchor="t">
            <a:noAutofit/>
          </a:bodyPr>
          <a:lstStyle>
            <a:lvl1pPr marL="0" indent="0" algn="l">
              <a:lnSpc>
                <a:spcPct val="100000"/>
              </a:lnSpc>
              <a:spcBef>
                <a:spcPts val="0"/>
              </a:spcBef>
              <a:spcAft>
                <a:spcPts val="1200"/>
              </a:spcAft>
              <a:buFont typeface="+mj-lt"/>
              <a:buNone/>
              <a:defRPr sz="1400" b="0">
                <a:solidFill>
                  <a:schemeClr val="tx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24" name="Text Placeholder 13">
            <a:extLst>
              <a:ext uri="{FF2B5EF4-FFF2-40B4-BE49-F238E27FC236}">
                <a16:creationId xmlns:a16="http://schemas.microsoft.com/office/drawing/2014/main" id="{0072EBB0-0D1B-2BA1-0149-123322A57176}"/>
              </a:ext>
            </a:extLst>
          </p:cNvPr>
          <p:cNvSpPr>
            <a:spLocks noGrp="1"/>
          </p:cNvSpPr>
          <p:nvPr>
            <p:ph type="body" sz="quarter" idx="13" hasCustomPrompt="1"/>
          </p:nvPr>
        </p:nvSpPr>
        <p:spPr>
          <a:xfrm>
            <a:off x="970935" y="2785110"/>
            <a:ext cx="2234530" cy="3108960"/>
          </a:xfrm>
        </p:spPr>
        <p:txBody>
          <a:bodyPr anchor="t">
            <a:noAutofit/>
          </a:bodyPr>
          <a:lstStyle>
            <a:lvl1pPr marL="0" indent="0" algn="l">
              <a:lnSpc>
                <a:spcPct val="150000"/>
              </a:lnSpc>
              <a:spcBef>
                <a:spcPts val="0"/>
              </a:spcBef>
              <a:spcAft>
                <a:spcPts val="600"/>
              </a:spcAft>
              <a:buFont typeface="+mj-lt"/>
              <a:buNone/>
              <a:defRPr sz="1400" b="0">
                <a:solidFill>
                  <a:schemeClr val="bg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25" name="Text Placeholder 13">
            <a:extLst>
              <a:ext uri="{FF2B5EF4-FFF2-40B4-BE49-F238E27FC236}">
                <a16:creationId xmlns:a16="http://schemas.microsoft.com/office/drawing/2014/main" id="{96E7448C-7662-F1C6-CAF6-25E168F86FF6}"/>
              </a:ext>
            </a:extLst>
          </p:cNvPr>
          <p:cNvSpPr>
            <a:spLocks noGrp="1"/>
          </p:cNvSpPr>
          <p:nvPr>
            <p:ph type="body" sz="quarter" idx="14" hasCustomPrompt="1"/>
          </p:nvPr>
        </p:nvSpPr>
        <p:spPr>
          <a:xfrm>
            <a:off x="970935" y="2470036"/>
            <a:ext cx="2234530" cy="288032"/>
          </a:xfrm>
        </p:spPr>
        <p:txBody>
          <a:bodyPr anchor="t">
            <a:noAutofit/>
          </a:bodyPr>
          <a:lstStyle>
            <a:lvl1pPr marL="0" indent="0" algn="l">
              <a:lnSpc>
                <a:spcPct val="100000"/>
              </a:lnSpc>
              <a:spcBef>
                <a:spcPts val="0"/>
              </a:spcBef>
              <a:spcAft>
                <a:spcPts val="0"/>
              </a:spcAft>
              <a:buFont typeface="+mj-lt"/>
              <a:buNone/>
              <a:defRPr sz="1600" b="0">
                <a:solidFill>
                  <a:schemeClr val="bg1"/>
                </a:solidFill>
                <a:latin typeface="Muli Bold" panose="000008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Point Heading Here</a:t>
            </a:r>
            <a:endParaRPr lang="en-GB" dirty="0"/>
          </a:p>
        </p:txBody>
      </p:sp>
      <p:sp>
        <p:nvSpPr>
          <p:cNvPr id="26" name="Text Placeholder 13">
            <a:extLst>
              <a:ext uri="{FF2B5EF4-FFF2-40B4-BE49-F238E27FC236}">
                <a16:creationId xmlns:a16="http://schemas.microsoft.com/office/drawing/2014/main" id="{A542D114-DEC1-80ED-CFE3-FBFC352297CE}"/>
              </a:ext>
            </a:extLst>
          </p:cNvPr>
          <p:cNvSpPr>
            <a:spLocks noGrp="1"/>
          </p:cNvSpPr>
          <p:nvPr>
            <p:ph type="body" sz="quarter" idx="15" hasCustomPrompt="1"/>
          </p:nvPr>
        </p:nvSpPr>
        <p:spPr>
          <a:xfrm>
            <a:off x="3642802" y="2785110"/>
            <a:ext cx="2234530" cy="3108960"/>
          </a:xfrm>
        </p:spPr>
        <p:txBody>
          <a:bodyPr anchor="t">
            <a:noAutofit/>
          </a:bodyPr>
          <a:lstStyle>
            <a:lvl1pPr marL="0" indent="0" algn="l">
              <a:lnSpc>
                <a:spcPct val="150000"/>
              </a:lnSpc>
              <a:spcBef>
                <a:spcPts val="0"/>
              </a:spcBef>
              <a:spcAft>
                <a:spcPts val="600"/>
              </a:spcAft>
              <a:buFont typeface="+mj-lt"/>
              <a:buNone/>
              <a:defRPr sz="1400" b="0">
                <a:solidFill>
                  <a:schemeClr val="bg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27" name="Text Placeholder 13">
            <a:extLst>
              <a:ext uri="{FF2B5EF4-FFF2-40B4-BE49-F238E27FC236}">
                <a16:creationId xmlns:a16="http://schemas.microsoft.com/office/drawing/2014/main" id="{9F84F910-C979-5F4C-84F2-A0EF2F84A65F}"/>
              </a:ext>
            </a:extLst>
          </p:cNvPr>
          <p:cNvSpPr>
            <a:spLocks noGrp="1"/>
          </p:cNvSpPr>
          <p:nvPr>
            <p:ph type="body" sz="quarter" idx="16" hasCustomPrompt="1"/>
          </p:nvPr>
        </p:nvSpPr>
        <p:spPr>
          <a:xfrm>
            <a:off x="3642802" y="2470036"/>
            <a:ext cx="2234530" cy="288032"/>
          </a:xfrm>
        </p:spPr>
        <p:txBody>
          <a:bodyPr anchor="t">
            <a:noAutofit/>
          </a:bodyPr>
          <a:lstStyle>
            <a:lvl1pPr marL="0" indent="0" algn="l">
              <a:lnSpc>
                <a:spcPct val="100000"/>
              </a:lnSpc>
              <a:spcBef>
                <a:spcPts val="0"/>
              </a:spcBef>
              <a:spcAft>
                <a:spcPts val="0"/>
              </a:spcAft>
              <a:buFont typeface="+mj-lt"/>
              <a:buNone/>
              <a:defRPr sz="1600" b="0">
                <a:solidFill>
                  <a:schemeClr val="bg1"/>
                </a:solidFill>
                <a:latin typeface="Muli Bold" panose="000008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Point Heading Here</a:t>
            </a:r>
            <a:endParaRPr lang="en-GB" dirty="0"/>
          </a:p>
        </p:txBody>
      </p:sp>
      <p:sp>
        <p:nvSpPr>
          <p:cNvPr id="28" name="Text Placeholder 13">
            <a:extLst>
              <a:ext uri="{FF2B5EF4-FFF2-40B4-BE49-F238E27FC236}">
                <a16:creationId xmlns:a16="http://schemas.microsoft.com/office/drawing/2014/main" id="{240CAB71-D6C1-FFAC-358C-B7C1E30F5155}"/>
              </a:ext>
            </a:extLst>
          </p:cNvPr>
          <p:cNvSpPr>
            <a:spLocks noGrp="1"/>
          </p:cNvSpPr>
          <p:nvPr>
            <p:ph type="body" sz="quarter" idx="17" hasCustomPrompt="1"/>
          </p:nvPr>
        </p:nvSpPr>
        <p:spPr>
          <a:xfrm>
            <a:off x="6314668" y="2785110"/>
            <a:ext cx="2234530" cy="3108960"/>
          </a:xfrm>
        </p:spPr>
        <p:txBody>
          <a:bodyPr anchor="t">
            <a:noAutofit/>
          </a:bodyPr>
          <a:lstStyle>
            <a:lvl1pPr marL="0" indent="0" algn="l">
              <a:lnSpc>
                <a:spcPct val="150000"/>
              </a:lnSpc>
              <a:spcBef>
                <a:spcPts val="0"/>
              </a:spcBef>
              <a:spcAft>
                <a:spcPts val="600"/>
              </a:spcAft>
              <a:buFont typeface="+mj-lt"/>
              <a:buNone/>
              <a:defRPr sz="1400" b="0">
                <a:solidFill>
                  <a:schemeClr val="bg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29" name="Text Placeholder 13">
            <a:extLst>
              <a:ext uri="{FF2B5EF4-FFF2-40B4-BE49-F238E27FC236}">
                <a16:creationId xmlns:a16="http://schemas.microsoft.com/office/drawing/2014/main" id="{58887E1A-1CCD-341A-0D71-71C7BEC4D2CF}"/>
              </a:ext>
            </a:extLst>
          </p:cNvPr>
          <p:cNvSpPr>
            <a:spLocks noGrp="1"/>
          </p:cNvSpPr>
          <p:nvPr>
            <p:ph type="body" sz="quarter" idx="18" hasCustomPrompt="1"/>
          </p:nvPr>
        </p:nvSpPr>
        <p:spPr>
          <a:xfrm>
            <a:off x="6314668" y="2470036"/>
            <a:ext cx="2234530" cy="288032"/>
          </a:xfrm>
        </p:spPr>
        <p:txBody>
          <a:bodyPr anchor="t">
            <a:noAutofit/>
          </a:bodyPr>
          <a:lstStyle>
            <a:lvl1pPr marL="0" indent="0" algn="l">
              <a:lnSpc>
                <a:spcPct val="100000"/>
              </a:lnSpc>
              <a:spcBef>
                <a:spcPts val="0"/>
              </a:spcBef>
              <a:spcAft>
                <a:spcPts val="0"/>
              </a:spcAft>
              <a:buFont typeface="+mj-lt"/>
              <a:buNone/>
              <a:defRPr sz="1600" b="0">
                <a:solidFill>
                  <a:schemeClr val="bg1"/>
                </a:solidFill>
                <a:latin typeface="Muli Bold" panose="000008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Point Heading Here</a:t>
            </a:r>
            <a:endParaRPr lang="en-GB" dirty="0"/>
          </a:p>
        </p:txBody>
      </p:sp>
      <p:sp>
        <p:nvSpPr>
          <p:cNvPr id="30" name="Text Placeholder 13">
            <a:extLst>
              <a:ext uri="{FF2B5EF4-FFF2-40B4-BE49-F238E27FC236}">
                <a16:creationId xmlns:a16="http://schemas.microsoft.com/office/drawing/2014/main" id="{5937DDCD-3DF7-39CB-AD8F-76D328602946}"/>
              </a:ext>
            </a:extLst>
          </p:cNvPr>
          <p:cNvSpPr>
            <a:spLocks noGrp="1"/>
          </p:cNvSpPr>
          <p:nvPr>
            <p:ph type="body" sz="quarter" idx="19" hasCustomPrompt="1"/>
          </p:nvPr>
        </p:nvSpPr>
        <p:spPr>
          <a:xfrm>
            <a:off x="8986536" y="2785110"/>
            <a:ext cx="2234530" cy="3108960"/>
          </a:xfrm>
        </p:spPr>
        <p:txBody>
          <a:bodyPr anchor="t">
            <a:noAutofit/>
          </a:bodyPr>
          <a:lstStyle>
            <a:lvl1pPr marL="0" indent="0" algn="l">
              <a:lnSpc>
                <a:spcPct val="150000"/>
              </a:lnSpc>
              <a:spcBef>
                <a:spcPts val="0"/>
              </a:spcBef>
              <a:spcAft>
                <a:spcPts val="600"/>
              </a:spcAft>
              <a:buFont typeface="+mj-lt"/>
              <a:buNone/>
              <a:defRPr sz="1400" b="0">
                <a:solidFill>
                  <a:schemeClr val="bg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31" name="Text Placeholder 13">
            <a:extLst>
              <a:ext uri="{FF2B5EF4-FFF2-40B4-BE49-F238E27FC236}">
                <a16:creationId xmlns:a16="http://schemas.microsoft.com/office/drawing/2014/main" id="{2C4493DD-612F-10FC-9B22-3E952D4AFB55}"/>
              </a:ext>
            </a:extLst>
          </p:cNvPr>
          <p:cNvSpPr>
            <a:spLocks noGrp="1"/>
          </p:cNvSpPr>
          <p:nvPr>
            <p:ph type="body" sz="quarter" idx="20" hasCustomPrompt="1"/>
          </p:nvPr>
        </p:nvSpPr>
        <p:spPr>
          <a:xfrm>
            <a:off x="8986536" y="2470036"/>
            <a:ext cx="2234530" cy="288032"/>
          </a:xfrm>
        </p:spPr>
        <p:txBody>
          <a:bodyPr anchor="t">
            <a:noAutofit/>
          </a:bodyPr>
          <a:lstStyle>
            <a:lvl1pPr marL="0" indent="0" algn="l">
              <a:lnSpc>
                <a:spcPct val="100000"/>
              </a:lnSpc>
              <a:spcBef>
                <a:spcPts val="0"/>
              </a:spcBef>
              <a:spcAft>
                <a:spcPts val="0"/>
              </a:spcAft>
              <a:buFont typeface="+mj-lt"/>
              <a:buNone/>
              <a:defRPr sz="1600" b="0">
                <a:solidFill>
                  <a:schemeClr val="bg1"/>
                </a:solidFill>
                <a:latin typeface="Muli Bold" panose="000008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Point Heading Here</a:t>
            </a:r>
            <a:endParaRPr lang="en-GB" dirty="0"/>
          </a:p>
        </p:txBody>
      </p:sp>
    </p:spTree>
    <p:extLst>
      <p:ext uri="{BB962C8B-B14F-4D97-AF65-F5344CB8AC3E}">
        <p14:creationId xmlns:p14="http://schemas.microsoft.com/office/powerpoint/2010/main" val="626354031"/>
      </p:ext>
    </p:extLst>
  </p:cSld>
  <p:clrMapOvr>
    <a:masterClrMapping/>
  </p:clrMapOvr>
  <p:extLst>
    <p:ext uri="{DCECCB84-F9BA-43D5-87BE-67443E8EF086}">
      <p15:sldGuideLst xmlns:p15="http://schemas.microsoft.com/office/powerpoint/2012/main">
        <p15:guide id="1" pos="483"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 div text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0B8EF7B3-1ED1-B57D-887A-CAF01B400683}"/>
              </a:ext>
            </a:extLst>
          </p:cNvPr>
          <p:cNvSpPr>
            <a:spLocks noGrp="1"/>
          </p:cNvSpPr>
          <p:nvPr>
            <p:ph type="pic" sz="quarter" idx="21" hasCustomPrompt="1"/>
          </p:nvPr>
        </p:nvSpPr>
        <p:spPr>
          <a:xfrm>
            <a:off x="766763" y="1916832"/>
            <a:ext cx="2642874" cy="1802482"/>
          </a:xfrm>
          <a:custGeom>
            <a:avLst/>
            <a:gdLst>
              <a:gd name="connsiteX0" fmla="*/ 0 w 2642874"/>
              <a:gd name="connsiteY0" fmla="*/ 0 h 1802482"/>
              <a:gd name="connsiteX1" fmla="*/ 2642874 w 2642874"/>
              <a:gd name="connsiteY1" fmla="*/ 0 h 1802482"/>
              <a:gd name="connsiteX2" fmla="*/ 2642874 w 2642874"/>
              <a:gd name="connsiteY2" fmla="*/ 1802482 h 1802482"/>
              <a:gd name="connsiteX3" fmla="*/ 0 w 2642874"/>
              <a:gd name="connsiteY3" fmla="*/ 1802482 h 1802482"/>
            </a:gdLst>
            <a:ahLst/>
            <a:cxnLst>
              <a:cxn ang="0">
                <a:pos x="connsiteX0" y="connsiteY0"/>
              </a:cxn>
              <a:cxn ang="0">
                <a:pos x="connsiteX1" y="connsiteY1"/>
              </a:cxn>
              <a:cxn ang="0">
                <a:pos x="connsiteX2" y="connsiteY2"/>
              </a:cxn>
              <a:cxn ang="0">
                <a:pos x="connsiteX3" y="connsiteY3"/>
              </a:cxn>
            </a:cxnLst>
            <a:rect l="l" t="t" r="r" b="b"/>
            <a:pathLst>
              <a:path w="2642874" h="1802482">
                <a:moveTo>
                  <a:pt x="0" y="0"/>
                </a:moveTo>
                <a:lnTo>
                  <a:pt x="2642874" y="0"/>
                </a:lnTo>
                <a:lnTo>
                  <a:pt x="2642874" y="1802482"/>
                </a:lnTo>
                <a:lnTo>
                  <a:pt x="0" y="1802482"/>
                </a:lnTo>
                <a:close/>
              </a:path>
            </a:pathLst>
          </a:custGeom>
        </p:spPr>
        <p:txBody>
          <a:bodyPr wrap="square">
            <a:noAutofit/>
          </a:bodyPr>
          <a:lstStyle>
            <a:lvl1pPr marL="0" indent="0">
              <a:buNone/>
              <a:defRPr/>
            </a:lvl1pPr>
          </a:lstStyle>
          <a:p>
            <a:r>
              <a:rPr lang="en-GB" dirty="0"/>
              <a:t> </a:t>
            </a:r>
          </a:p>
        </p:txBody>
      </p:sp>
      <p:sp>
        <p:nvSpPr>
          <p:cNvPr id="40" name="Picture Placeholder 39">
            <a:extLst>
              <a:ext uri="{FF2B5EF4-FFF2-40B4-BE49-F238E27FC236}">
                <a16:creationId xmlns:a16="http://schemas.microsoft.com/office/drawing/2014/main" id="{9C3AE2F9-5158-7A42-23BD-8F80A396AE02}"/>
              </a:ext>
            </a:extLst>
          </p:cNvPr>
          <p:cNvSpPr>
            <a:spLocks noGrp="1"/>
          </p:cNvSpPr>
          <p:nvPr>
            <p:ph type="pic" sz="quarter" idx="22" hasCustomPrompt="1"/>
          </p:nvPr>
        </p:nvSpPr>
        <p:spPr>
          <a:xfrm>
            <a:off x="3438630" y="1916832"/>
            <a:ext cx="2642874" cy="1802482"/>
          </a:xfrm>
          <a:custGeom>
            <a:avLst/>
            <a:gdLst>
              <a:gd name="connsiteX0" fmla="*/ 0 w 2642874"/>
              <a:gd name="connsiteY0" fmla="*/ 0 h 1802482"/>
              <a:gd name="connsiteX1" fmla="*/ 2642874 w 2642874"/>
              <a:gd name="connsiteY1" fmla="*/ 0 h 1802482"/>
              <a:gd name="connsiteX2" fmla="*/ 2642874 w 2642874"/>
              <a:gd name="connsiteY2" fmla="*/ 1802482 h 1802482"/>
              <a:gd name="connsiteX3" fmla="*/ 0 w 2642874"/>
              <a:gd name="connsiteY3" fmla="*/ 1802482 h 1802482"/>
            </a:gdLst>
            <a:ahLst/>
            <a:cxnLst>
              <a:cxn ang="0">
                <a:pos x="connsiteX0" y="connsiteY0"/>
              </a:cxn>
              <a:cxn ang="0">
                <a:pos x="connsiteX1" y="connsiteY1"/>
              </a:cxn>
              <a:cxn ang="0">
                <a:pos x="connsiteX2" y="connsiteY2"/>
              </a:cxn>
              <a:cxn ang="0">
                <a:pos x="connsiteX3" y="connsiteY3"/>
              </a:cxn>
            </a:cxnLst>
            <a:rect l="l" t="t" r="r" b="b"/>
            <a:pathLst>
              <a:path w="2642874" h="1802482">
                <a:moveTo>
                  <a:pt x="0" y="0"/>
                </a:moveTo>
                <a:lnTo>
                  <a:pt x="2642874" y="0"/>
                </a:lnTo>
                <a:lnTo>
                  <a:pt x="2642874" y="1802482"/>
                </a:lnTo>
                <a:lnTo>
                  <a:pt x="0" y="1802482"/>
                </a:lnTo>
                <a:close/>
              </a:path>
            </a:pathLst>
          </a:custGeom>
        </p:spPr>
        <p:txBody>
          <a:bodyPr wrap="square">
            <a:noAutofit/>
          </a:bodyPr>
          <a:lstStyle>
            <a:lvl1pPr marL="0" indent="0">
              <a:buNone/>
              <a:defRPr/>
            </a:lvl1pPr>
          </a:lstStyle>
          <a:p>
            <a:r>
              <a:rPr lang="en-GB" dirty="0"/>
              <a:t> </a:t>
            </a:r>
          </a:p>
        </p:txBody>
      </p:sp>
      <p:sp>
        <p:nvSpPr>
          <p:cNvPr id="41" name="Picture Placeholder 40">
            <a:extLst>
              <a:ext uri="{FF2B5EF4-FFF2-40B4-BE49-F238E27FC236}">
                <a16:creationId xmlns:a16="http://schemas.microsoft.com/office/drawing/2014/main" id="{DD31CF33-8552-C8E0-F22C-F38C3ECD91B2}"/>
              </a:ext>
            </a:extLst>
          </p:cNvPr>
          <p:cNvSpPr>
            <a:spLocks noGrp="1"/>
          </p:cNvSpPr>
          <p:nvPr>
            <p:ph type="pic" sz="quarter" idx="23" hasCustomPrompt="1"/>
          </p:nvPr>
        </p:nvSpPr>
        <p:spPr>
          <a:xfrm>
            <a:off x="6110496" y="1916832"/>
            <a:ext cx="2642874" cy="1802482"/>
          </a:xfrm>
          <a:custGeom>
            <a:avLst/>
            <a:gdLst>
              <a:gd name="connsiteX0" fmla="*/ 0 w 2642874"/>
              <a:gd name="connsiteY0" fmla="*/ 0 h 1802482"/>
              <a:gd name="connsiteX1" fmla="*/ 2642874 w 2642874"/>
              <a:gd name="connsiteY1" fmla="*/ 0 h 1802482"/>
              <a:gd name="connsiteX2" fmla="*/ 2642874 w 2642874"/>
              <a:gd name="connsiteY2" fmla="*/ 1802482 h 1802482"/>
              <a:gd name="connsiteX3" fmla="*/ 0 w 2642874"/>
              <a:gd name="connsiteY3" fmla="*/ 1802482 h 1802482"/>
            </a:gdLst>
            <a:ahLst/>
            <a:cxnLst>
              <a:cxn ang="0">
                <a:pos x="connsiteX0" y="connsiteY0"/>
              </a:cxn>
              <a:cxn ang="0">
                <a:pos x="connsiteX1" y="connsiteY1"/>
              </a:cxn>
              <a:cxn ang="0">
                <a:pos x="connsiteX2" y="connsiteY2"/>
              </a:cxn>
              <a:cxn ang="0">
                <a:pos x="connsiteX3" y="connsiteY3"/>
              </a:cxn>
            </a:cxnLst>
            <a:rect l="l" t="t" r="r" b="b"/>
            <a:pathLst>
              <a:path w="2642874" h="1802482">
                <a:moveTo>
                  <a:pt x="0" y="0"/>
                </a:moveTo>
                <a:lnTo>
                  <a:pt x="2642874" y="0"/>
                </a:lnTo>
                <a:lnTo>
                  <a:pt x="2642874" y="1802482"/>
                </a:lnTo>
                <a:lnTo>
                  <a:pt x="0" y="1802482"/>
                </a:lnTo>
                <a:close/>
              </a:path>
            </a:pathLst>
          </a:custGeom>
        </p:spPr>
        <p:txBody>
          <a:bodyPr wrap="square">
            <a:noAutofit/>
          </a:bodyPr>
          <a:lstStyle>
            <a:lvl1pPr marL="0" indent="0">
              <a:buNone/>
              <a:defRPr/>
            </a:lvl1pPr>
          </a:lstStyle>
          <a:p>
            <a:r>
              <a:rPr lang="en-GB" dirty="0"/>
              <a:t> </a:t>
            </a:r>
          </a:p>
        </p:txBody>
      </p:sp>
      <p:sp>
        <p:nvSpPr>
          <p:cNvPr id="42" name="Picture Placeholder 41">
            <a:extLst>
              <a:ext uri="{FF2B5EF4-FFF2-40B4-BE49-F238E27FC236}">
                <a16:creationId xmlns:a16="http://schemas.microsoft.com/office/drawing/2014/main" id="{C1F126CC-4AAC-A85C-C29D-25858C427DB8}"/>
              </a:ext>
            </a:extLst>
          </p:cNvPr>
          <p:cNvSpPr>
            <a:spLocks noGrp="1"/>
          </p:cNvSpPr>
          <p:nvPr>
            <p:ph type="pic" sz="quarter" idx="24" hasCustomPrompt="1"/>
          </p:nvPr>
        </p:nvSpPr>
        <p:spPr>
          <a:xfrm>
            <a:off x="8782364" y="1916832"/>
            <a:ext cx="2642874" cy="1802482"/>
          </a:xfrm>
          <a:custGeom>
            <a:avLst/>
            <a:gdLst>
              <a:gd name="connsiteX0" fmla="*/ 0 w 2642874"/>
              <a:gd name="connsiteY0" fmla="*/ 0 h 1802482"/>
              <a:gd name="connsiteX1" fmla="*/ 2642874 w 2642874"/>
              <a:gd name="connsiteY1" fmla="*/ 0 h 1802482"/>
              <a:gd name="connsiteX2" fmla="*/ 2642874 w 2642874"/>
              <a:gd name="connsiteY2" fmla="*/ 1802482 h 1802482"/>
              <a:gd name="connsiteX3" fmla="*/ 0 w 2642874"/>
              <a:gd name="connsiteY3" fmla="*/ 1802482 h 1802482"/>
            </a:gdLst>
            <a:ahLst/>
            <a:cxnLst>
              <a:cxn ang="0">
                <a:pos x="connsiteX0" y="connsiteY0"/>
              </a:cxn>
              <a:cxn ang="0">
                <a:pos x="connsiteX1" y="connsiteY1"/>
              </a:cxn>
              <a:cxn ang="0">
                <a:pos x="connsiteX2" y="connsiteY2"/>
              </a:cxn>
              <a:cxn ang="0">
                <a:pos x="connsiteX3" y="connsiteY3"/>
              </a:cxn>
            </a:cxnLst>
            <a:rect l="l" t="t" r="r" b="b"/>
            <a:pathLst>
              <a:path w="2642874" h="1802482">
                <a:moveTo>
                  <a:pt x="0" y="0"/>
                </a:moveTo>
                <a:lnTo>
                  <a:pt x="2642874" y="0"/>
                </a:lnTo>
                <a:lnTo>
                  <a:pt x="2642874" y="1802482"/>
                </a:lnTo>
                <a:lnTo>
                  <a:pt x="0" y="1802482"/>
                </a:lnTo>
                <a:close/>
              </a:path>
            </a:pathLst>
          </a:custGeom>
        </p:spPr>
        <p:txBody>
          <a:bodyPr wrap="square">
            <a:noAutofit/>
          </a:bodyPr>
          <a:lstStyle>
            <a:lvl1pPr marL="0" indent="0">
              <a:buNone/>
              <a:defRPr/>
            </a:lvl1pPr>
          </a:lstStyle>
          <a:p>
            <a:r>
              <a:rPr lang="en-GB" dirty="0"/>
              <a:t> </a:t>
            </a:r>
          </a:p>
        </p:txBody>
      </p:sp>
      <p:sp>
        <p:nvSpPr>
          <p:cNvPr id="7" name="Rectangle 6">
            <a:extLst>
              <a:ext uri="{FF2B5EF4-FFF2-40B4-BE49-F238E27FC236}">
                <a16:creationId xmlns:a16="http://schemas.microsoft.com/office/drawing/2014/main" id="{71761AD1-CD61-90A2-1CDA-E451C357CD5D}"/>
              </a:ext>
            </a:extLst>
          </p:cNvPr>
          <p:cNvSpPr/>
          <p:nvPr userDrawn="1"/>
        </p:nvSpPr>
        <p:spPr>
          <a:xfrm>
            <a:off x="766763" y="3714750"/>
            <a:ext cx="2642874" cy="2378546"/>
          </a:xfrm>
          <a:prstGeom prst="rect">
            <a:avLst/>
          </a:prstGeom>
          <a:solidFill>
            <a:srgbClr val="E81123"/>
          </a:solidFill>
          <a:ln>
            <a:noFill/>
          </a:ln>
          <a:effectLst>
            <a:outerShdw blurRad="381000" dist="38100" dir="5400000" algn="t"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5B5F53C9-1C86-68EE-FB1B-841BAC2433A2}"/>
              </a:ext>
            </a:extLst>
          </p:cNvPr>
          <p:cNvSpPr/>
          <p:nvPr userDrawn="1"/>
        </p:nvSpPr>
        <p:spPr>
          <a:xfrm>
            <a:off x="3438630" y="3714750"/>
            <a:ext cx="2642874" cy="2378546"/>
          </a:xfrm>
          <a:prstGeom prst="rect">
            <a:avLst/>
          </a:prstGeom>
          <a:solidFill>
            <a:srgbClr val="FF8C00"/>
          </a:solidFill>
          <a:ln>
            <a:noFill/>
          </a:ln>
          <a:effectLst>
            <a:outerShdw blurRad="381000" dist="38100" dir="5400000" algn="t"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26D02E75-BBA7-883A-5671-3C2CDFC03B01}"/>
              </a:ext>
            </a:extLst>
          </p:cNvPr>
          <p:cNvSpPr/>
          <p:nvPr userDrawn="1"/>
        </p:nvSpPr>
        <p:spPr>
          <a:xfrm>
            <a:off x="6110496" y="3714750"/>
            <a:ext cx="2642874" cy="2378546"/>
          </a:xfrm>
          <a:prstGeom prst="rect">
            <a:avLst/>
          </a:prstGeom>
          <a:solidFill>
            <a:srgbClr val="0078D7"/>
          </a:solidFill>
          <a:ln>
            <a:noFill/>
          </a:ln>
          <a:effectLst>
            <a:outerShdw blurRad="381000" dist="38100" dir="5400000" algn="t"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25133A2E-52E3-227E-40EE-B4D48C0215D4}"/>
              </a:ext>
            </a:extLst>
          </p:cNvPr>
          <p:cNvSpPr/>
          <p:nvPr userDrawn="1"/>
        </p:nvSpPr>
        <p:spPr>
          <a:xfrm>
            <a:off x="8782364" y="3714750"/>
            <a:ext cx="2642874" cy="2378546"/>
          </a:xfrm>
          <a:prstGeom prst="rect">
            <a:avLst/>
          </a:prstGeom>
          <a:solidFill>
            <a:srgbClr val="107C10"/>
          </a:solidFill>
          <a:ln>
            <a:noFill/>
          </a:ln>
          <a:effectLst>
            <a:outerShdw blurRad="381000" dist="38100" dir="5400000" algn="t"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1" name="Picture 20" descr="Shape&#10;&#10;Description automatically generated">
            <a:extLst>
              <a:ext uri="{FF2B5EF4-FFF2-40B4-BE49-F238E27FC236}">
                <a16:creationId xmlns:a16="http://schemas.microsoft.com/office/drawing/2014/main" id="{FD3A2C6A-7917-D63A-5975-A8D386D6C98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455428" y="6103590"/>
            <a:ext cx="555221" cy="555533"/>
          </a:xfrm>
          <a:prstGeom prst="rect">
            <a:avLst/>
          </a:prstGeom>
        </p:spPr>
      </p:pic>
      <p:sp>
        <p:nvSpPr>
          <p:cNvPr id="22" name="Text Placeholder 13">
            <a:extLst>
              <a:ext uri="{FF2B5EF4-FFF2-40B4-BE49-F238E27FC236}">
                <a16:creationId xmlns:a16="http://schemas.microsoft.com/office/drawing/2014/main" id="{7062AA7A-87E2-AB0C-04F8-9069A24978D7}"/>
              </a:ext>
            </a:extLst>
          </p:cNvPr>
          <p:cNvSpPr>
            <a:spLocks noGrp="1"/>
          </p:cNvSpPr>
          <p:nvPr>
            <p:ph type="body" sz="quarter" idx="11" hasCustomPrompt="1"/>
          </p:nvPr>
        </p:nvSpPr>
        <p:spPr>
          <a:xfrm>
            <a:off x="695400" y="514772"/>
            <a:ext cx="10729192" cy="648071"/>
          </a:xfrm>
        </p:spPr>
        <p:txBody>
          <a:bodyPr anchor="ctr">
            <a:noAutofit/>
          </a:bodyPr>
          <a:lstStyle>
            <a:lvl1pPr marL="0" indent="0" algn="l">
              <a:lnSpc>
                <a:spcPct val="100000"/>
              </a:lnSpc>
              <a:spcBef>
                <a:spcPts val="0"/>
              </a:spcBef>
              <a:buNone/>
              <a:defRPr sz="3200" b="1">
                <a:solidFill>
                  <a:schemeClr val="tx1"/>
                </a:solidFill>
                <a:latin typeface="Oswald"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Add Slide Heading Here</a:t>
            </a:r>
            <a:endParaRPr lang="en-GB" dirty="0"/>
          </a:p>
        </p:txBody>
      </p:sp>
      <p:sp>
        <p:nvSpPr>
          <p:cNvPr id="23" name="Text Placeholder 13">
            <a:extLst>
              <a:ext uri="{FF2B5EF4-FFF2-40B4-BE49-F238E27FC236}">
                <a16:creationId xmlns:a16="http://schemas.microsoft.com/office/drawing/2014/main" id="{653EA48C-7A41-59C0-5C10-5E65A187AEBF}"/>
              </a:ext>
            </a:extLst>
          </p:cNvPr>
          <p:cNvSpPr>
            <a:spLocks noGrp="1"/>
          </p:cNvSpPr>
          <p:nvPr>
            <p:ph type="body" sz="quarter" idx="12" hasCustomPrompt="1"/>
          </p:nvPr>
        </p:nvSpPr>
        <p:spPr>
          <a:xfrm>
            <a:off x="695400" y="1181100"/>
            <a:ext cx="10734600" cy="552450"/>
          </a:xfrm>
        </p:spPr>
        <p:txBody>
          <a:bodyPr anchor="t">
            <a:noAutofit/>
          </a:bodyPr>
          <a:lstStyle>
            <a:lvl1pPr marL="0" indent="0" algn="l">
              <a:lnSpc>
                <a:spcPct val="100000"/>
              </a:lnSpc>
              <a:spcBef>
                <a:spcPts val="0"/>
              </a:spcBef>
              <a:spcAft>
                <a:spcPts val="1200"/>
              </a:spcAft>
              <a:buFont typeface="+mj-lt"/>
              <a:buNone/>
              <a:defRPr sz="1400" b="0">
                <a:solidFill>
                  <a:schemeClr val="tx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24" name="Text Placeholder 13">
            <a:extLst>
              <a:ext uri="{FF2B5EF4-FFF2-40B4-BE49-F238E27FC236}">
                <a16:creationId xmlns:a16="http://schemas.microsoft.com/office/drawing/2014/main" id="{0072EBB0-0D1B-2BA1-0149-123322A57176}"/>
              </a:ext>
            </a:extLst>
          </p:cNvPr>
          <p:cNvSpPr>
            <a:spLocks noGrp="1"/>
          </p:cNvSpPr>
          <p:nvPr>
            <p:ph type="body" sz="quarter" idx="13" hasCustomPrompt="1"/>
          </p:nvPr>
        </p:nvSpPr>
        <p:spPr>
          <a:xfrm>
            <a:off x="970935" y="4267200"/>
            <a:ext cx="2234530" cy="1626870"/>
          </a:xfrm>
        </p:spPr>
        <p:txBody>
          <a:bodyPr anchor="t">
            <a:noAutofit/>
          </a:bodyPr>
          <a:lstStyle>
            <a:lvl1pPr marL="0" indent="0" algn="l">
              <a:lnSpc>
                <a:spcPct val="150000"/>
              </a:lnSpc>
              <a:spcBef>
                <a:spcPts val="0"/>
              </a:spcBef>
              <a:spcAft>
                <a:spcPts val="600"/>
              </a:spcAft>
              <a:buFont typeface="+mj-lt"/>
              <a:buNone/>
              <a:defRPr sz="1400" b="0">
                <a:solidFill>
                  <a:schemeClr val="bg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25" name="Text Placeholder 13">
            <a:extLst>
              <a:ext uri="{FF2B5EF4-FFF2-40B4-BE49-F238E27FC236}">
                <a16:creationId xmlns:a16="http://schemas.microsoft.com/office/drawing/2014/main" id="{96E7448C-7662-F1C6-CAF6-25E168F86FF6}"/>
              </a:ext>
            </a:extLst>
          </p:cNvPr>
          <p:cNvSpPr>
            <a:spLocks noGrp="1"/>
          </p:cNvSpPr>
          <p:nvPr>
            <p:ph type="body" sz="quarter" idx="14" hasCustomPrompt="1"/>
          </p:nvPr>
        </p:nvSpPr>
        <p:spPr>
          <a:xfrm>
            <a:off x="970935" y="3936886"/>
            <a:ext cx="2234530" cy="288032"/>
          </a:xfrm>
        </p:spPr>
        <p:txBody>
          <a:bodyPr anchor="t">
            <a:noAutofit/>
          </a:bodyPr>
          <a:lstStyle>
            <a:lvl1pPr marL="0" indent="0" algn="l">
              <a:lnSpc>
                <a:spcPct val="100000"/>
              </a:lnSpc>
              <a:spcBef>
                <a:spcPts val="0"/>
              </a:spcBef>
              <a:spcAft>
                <a:spcPts val="0"/>
              </a:spcAft>
              <a:buFont typeface="+mj-lt"/>
              <a:buNone/>
              <a:defRPr sz="1600" b="0">
                <a:solidFill>
                  <a:schemeClr val="bg1"/>
                </a:solidFill>
                <a:latin typeface="Muli Bold" panose="000008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Point Heading Here</a:t>
            </a:r>
            <a:endParaRPr lang="en-GB" dirty="0"/>
          </a:p>
        </p:txBody>
      </p:sp>
      <p:sp>
        <p:nvSpPr>
          <p:cNvPr id="26" name="Text Placeholder 13">
            <a:extLst>
              <a:ext uri="{FF2B5EF4-FFF2-40B4-BE49-F238E27FC236}">
                <a16:creationId xmlns:a16="http://schemas.microsoft.com/office/drawing/2014/main" id="{A542D114-DEC1-80ED-CFE3-FBFC352297CE}"/>
              </a:ext>
            </a:extLst>
          </p:cNvPr>
          <p:cNvSpPr>
            <a:spLocks noGrp="1"/>
          </p:cNvSpPr>
          <p:nvPr>
            <p:ph type="body" sz="quarter" idx="15" hasCustomPrompt="1"/>
          </p:nvPr>
        </p:nvSpPr>
        <p:spPr>
          <a:xfrm>
            <a:off x="3642802" y="4267200"/>
            <a:ext cx="2234530" cy="1626870"/>
          </a:xfrm>
        </p:spPr>
        <p:txBody>
          <a:bodyPr anchor="t">
            <a:noAutofit/>
          </a:bodyPr>
          <a:lstStyle>
            <a:lvl1pPr marL="0" indent="0" algn="l">
              <a:lnSpc>
                <a:spcPct val="150000"/>
              </a:lnSpc>
              <a:spcBef>
                <a:spcPts val="0"/>
              </a:spcBef>
              <a:spcAft>
                <a:spcPts val="600"/>
              </a:spcAft>
              <a:buFont typeface="+mj-lt"/>
              <a:buNone/>
              <a:defRPr sz="1400" b="0">
                <a:solidFill>
                  <a:schemeClr val="bg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27" name="Text Placeholder 13">
            <a:extLst>
              <a:ext uri="{FF2B5EF4-FFF2-40B4-BE49-F238E27FC236}">
                <a16:creationId xmlns:a16="http://schemas.microsoft.com/office/drawing/2014/main" id="{9F84F910-C979-5F4C-84F2-A0EF2F84A65F}"/>
              </a:ext>
            </a:extLst>
          </p:cNvPr>
          <p:cNvSpPr>
            <a:spLocks noGrp="1"/>
          </p:cNvSpPr>
          <p:nvPr>
            <p:ph type="body" sz="quarter" idx="16" hasCustomPrompt="1"/>
          </p:nvPr>
        </p:nvSpPr>
        <p:spPr>
          <a:xfrm>
            <a:off x="3642802" y="3936886"/>
            <a:ext cx="2234530" cy="288032"/>
          </a:xfrm>
        </p:spPr>
        <p:txBody>
          <a:bodyPr anchor="t">
            <a:noAutofit/>
          </a:bodyPr>
          <a:lstStyle>
            <a:lvl1pPr marL="0" indent="0" algn="l">
              <a:lnSpc>
                <a:spcPct val="100000"/>
              </a:lnSpc>
              <a:spcBef>
                <a:spcPts val="0"/>
              </a:spcBef>
              <a:spcAft>
                <a:spcPts val="0"/>
              </a:spcAft>
              <a:buFont typeface="+mj-lt"/>
              <a:buNone/>
              <a:defRPr sz="1600" b="0">
                <a:solidFill>
                  <a:schemeClr val="bg1"/>
                </a:solidFill>
                <a:latin typeface="Muli Bold" panose="000008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Point Heading Here</a:t>
            </a:r>
            <a:endParaRPr lang="en-GB" dirty="0"/>
          </a:p>
        </p:txBody>
      </p:sp>
      <p:sp>
        <p:nvSpPr>
          <p:cNvPr id="28" name="Text Placeholder 13">
            <a:extLst>
              <a:ext uri="{FF2B5EF4-FFF2-40B4-BE49-F238E27FC236}">
                <a16:creationId xmlns:a16="http://schemas.microsoft.com/office/drawing/2014/main" id="{240CAB71-D6C1-FFAC-358C-B7C1E30F5155}"/>
              </a:ext>
            </a:extLst>
          </p:cNvPr>
          <p:cNvSpPr>
            <a:spLocks noGrp="1"/>
          </p:cNvSpPr>
          <p:nvPr>
            <p:ph type="body" sz="quarter" idx="17" hasCustomPrompt="1"/>
          </p:nvPr>
        </p:nvSpPr>
        <p:spPr>
          <a:xfrm>
            <a:off x="6314668" y="4267200"/>
            <a:ext cx="2234530" cy="1626870"/>
          </a:xfrm>
        </p:spPr>
        <p:txBody>
          <a:bodyPr anchor="t">
            <a:noAutofit/>
          </a:bodyPr>
          <a:lstStyle>
            <a:lvl1pPr marL="0" indent="0" algn="l">
              <a:lnSpc>
                <a:spcPct val="150000"/>
              </a:lnSpc>
              <a:spcBef>
                <a:spcPts val="0"/>
              </a:spcBef>
              <a:spcAft>
                <a:spcPts val="600"/>
              </a:spcAft>
              <a:buFont typeface="+mj-lt"/>
              <a:buNone/>
              <a:defRPr sz="1400" b="0">
                <a:solidFill>
                  <a:schemeClr val="bg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29" name="Text Placeholder 13">
            <a:extLst>
              <a:ext uri="{FF2B5EF4-FFF2-40B4-BE49-F238E27FC236}">
                <a16:creationId xmlns:a16="http://schemas.microsoft.com/office/drawing/2014/main" id="{58887E1A-1CCD-341A-0D71-71C7BEC4D2CF}"/>
              </a:ext>
            </a:extLst>
          </p:cNvPr>
          <p:cNvSpPr>
            <a:spLocks noGrp="1"/>
          </p:cNvSpPr>
          <p:nvPr>
            <p:ph type="body" sz="quarter" idx="18" hasCustomPrompt="1"/>
          </p:nvPr>
        </p:nvSpPr>
        <p:spPr>
          <a:xfrm>
            <a:off x="6314668" y="3936886"/>
            <a:ext cx="2234530" cy="288032"/>
          </a:xfrm>
        </p:spPr>
        <p:txBody>
          <a:bodyPr anchor="t">
            <a:noAutofit/>
          </a:bodyPr>
          <a:lstStyle>
            <a:lvl1pPr marL="0" indent="0" algn="l">
              <a:lnSpc>
                <a:spcPct val="100000"/>
              </a:lnSpc>
              <a:spcBef>
                <a:spcPts val="0"/>
              </a:spcBef>
              <a:spcAft>
                <a:spcPts val="0"/>
              </a:spcAft>
              <a:buFont typeface="+mj-lt"/>
              <a:buNone/>
              <a:defRPr sz="1600" b="0">
                <a:solidFill>
                  <a:schemeClr val="bg1"/>
                </a:solidFill>
                <a:latin typeface="Muli Bold" panose="000008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Point Heading Here</a:t>
            </a:r>
            <a:endParaRPr lang="en-GB" dirty="0"/>
          </a:p>
        </p:txBody>
      </p:sp>
      <p:sp>
        <p:nvSpPr>
          <p:cNvPr id="30" name="Text Placeholder 13">
            <a:extLst>
              <a:ext uri="{FF2B5EF4-FFF2-40B4-BE49-F238E27FC236}">
                <a16:creationId xmlns:a16="http://schemas.microsoft.com/office/drawing/2014/main" id="{5937DDCD-3DF7-39CB-AD8F-76D328602946}"/>
              </a:ext>
            </a:extLst>
          </p:cNvPr>
          <p:cNvSpPr>
            <a:spLocks noGrp="1"/>
          </p:cNvSpPr>
          <p:nvPr>
            <p:ph type="body" sz="quarter" idx="19" hasCustomPrompt="1"/>
          </p:nvPr>
        </p:nvSpPr>
        <p:spPr>
          <a:xfrm>
            <a:off x="8986536" y="4267200"/>
            <a:ext cx="2234530" cy="1626870"/>
          </a:xfrm>
        </p:spPr>
        <p:txBody>
          <a:bodyPr anchor="t">
            <a:noAutofit/>
          </a:bodyPr>
          <a:lstStyle>
            <a:lvl1pPr marL="0" indent="0" algn="l">
              <a:lnSpc>
                <a:spcPct val="150000"/>
              </a:lnSpc>
              <a:spcBef>
                <a:spcPts val="0"/>
              </a:spcBef>
              <a:spcAft>
                <a:spcPts val="600"/>
              </a:spcAft>
              <a:buFont typeface="+mj-lt"/>
              <a:buNone/>
              <a:defRPr sz="1400" b="0">
                <a:solidFill>
                  <a:schemeClr val="bg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31" name="Text Placeholder 13">
            <a:extLst>
              <a:ext uri="{FF2B5EF4-FFF2-40B4-BE49-F238E27FC236}">
                <a16:creationId xmlns:a16="http://schemas.microsoft.com/office/drawing/2014/main" id="{2C4493DD-612F-10FC-9B22-3E952D4AFB55}"/>
              </a:ext>
            </a:extLst>
          </p:cNvPr>
          <p:cNvSpPr>
            <a:spLocks noGrp="1"/>
          </p:cNvSpPr>
          <p:nvPr>
            <p:ph type="body" sz="quarter" idx="20" hasCustomPrompt="1"/>
          </p:nvPr>
        </p:nvSpPr>
        <p:spPr>
          <a:xfrm>
            <a:off x="8986536" y="3936886"/>
            <a:ext cx="2234530" cy="288032"/>
          </a:xfrm>
        </p:spPr>
        <p:txBody>
          <a:bodyPr anchor="t">
            <a:noAutofit/>
          </a:bodyPr>
          <a:lstStyle>
            <a:lvl1pPr marL="0" indent="0" algn="l">
              <a:lnSpc>
                <a:spcPct val="100000"/>
              </a:lnSpc>
              <a:spcBef>
                <a:spcPts val="0"/>
              </a:spcBef>
              <a:spcAft>
                <a:spcPts val="0"/>
              </a:spcAft>
              <a:buFont typeface="+mj-lt"/>
              <a:buNone/>
              <a:defRPr sz="1600" b="0">
                <a:solidFill>
                  <a:schemeClr val="bg1"/>
                </a:solidFill>
                <a:latin typeface="Muli Bold" panose="000008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Point Heading Here</a:t>
            </a:r>
            <a:endParaRPr lang="en-GB" dirty="0"/>
          </a:p>
        </p:txBody>
      </p:sp>
    </p:spTree>
    <p:extLst>
      <p:ext uri="{BB962C8B-B14F-4D97-AF65-F5344CB8AC3E}">
        <p14:creationId xmlns:p14="http://schemas.microsoft.com/office/powerpoint/2010/main" val="3960469176"/>
      </p:ext>
    </p:extLst>
  </p:cSld>
  <p:clrMapOvr>
    <a:masterClrMapping/>
  </p:clrMapOvr>
  <p:extLst>
    <p:ext uri="{DCECCB84-F9BA-43D5-87BE-67443E8EF086}">
      <p15:sldGuideLst xmlns:p15="http://schemas.microsoft.com/office/powerpoint/2012/main">
        <p15:guide id="1" pos="483"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s text layout">
    <p:spTree>
      <p:nvGrpSpPr>
        <p:cNvPr id="1" name=""/>
        <p:cNvGrpSpPr/>
        <p:nvPr/>
      </p:nvGrpSpPr>
      <p:grpSpPr>
        <a:xfrm>
          <a:off x="0" y="0"/>
          <a:ext cx="0" cy="0"/>
          <a:chOff x="0" y="0"/>
          <a:chExt cx="0" cy="0"/>
        </a:xfrm>
      </p:grpSpPr>
      <p:pic>
        <p:nvPicPr>
          <p:cNvPr id="21" name="Picture 20" descr="Shape&#10;&#10;Description automatically generated">
            <a:extLst>
              <a:ext uri="{FF2B5EF4-FFF2-40B4-BE49-F238E27FC236}">
                <a16:creationId xmlns:a16="http://schemas.microsoft.com/office/drawing/2014/main" id="{FD3A2C6A-7917-D63A-5975-A8D386D6C98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455428" y="6103590"/>
            <a:ext cx="555221" cy="555533"/>
          </a:xfrm>
          <a:prstGeom prst="rect">
            <a:avLst/>
          </a:prstGeom>
        </p:spPr>
      </p:pic>
      <p:sp>
        <p:nvSpPr>
          <p:cNvPr id="22" name="Text Placeholder 13">
            <a:extLst>
              <a:ext uri="{FF2B5EF4-FFF2-40B4-BE49-F238E27FC236}">
                <a16:creationId xmlns:a16="http://schemas.microsoft.com/office/drawing/2014/main" id="{7062AA7A-87E2-AB0C-04F8-9069A24978D7}"/>
              </a:ext>
            </a:extLst>
          </p:cNvPr>
          <p:cNvSpPr>
            <a:spLocks noGrp="1"/>
          </p:cNvSpPr>
          <p:nvPr>
            <p:ph type="body" sz="quarter" idx="11" hasCustomPrompt="1"/>
          </p:nvPr>
        </p:nvSpPr>
        <p:spPr>
          <a:xfrm>
            <a:off x="695400" y="514772"/>
            <a:ext cx="10729192" cy="648071"/>
          </a:xfrm>
        </p:spPr>
        <p:txBody>
          <a:bodyPr anchor="ctr">
            <a:noAutofit/>
          </a:bodyPr>
          <a:lstStyle>
            <a:lvl1pPr marL="0" indent="0" algn="l">
              <a:lnSpc>
                <a:spcPct val="100000"/>
              </a:lnSpc>
              <a:spcBef>
                <a:spcPts val="0"/>
              </a:spcBef>
              <a:buNone/>
              <a:defRPr sz="3200" b="1">
                <a:solidFill>
                  <a:schemeClr val="tx1"/>
                </a:solidFill>
                <a:latin typeface="Oswald"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Add Slide Heading Here</a:t>
            </a:r>
            <a:endParaRPr lang="en-GB" dirty="0"/>
          </a:p>
        </p:txBody>
      </p:sp>
      <p:sp>
        <p:nvSpPr>
          <p:cNvPr id="23" name="Text Placeholder 13">
            <a:extLst>
              <a:ext uri="{FF2B5EF4-FFF2-40B4-BE49-F238E27FC236}">
                <a16:creationId xmlns:a16="http://schemas.microsoft.com/office/drawing/2014/main" id="{653EA48C-7A41-59C0-5C10-5E65A187AEBF}"/>
              </a:ext>
            </a:extLst>
          </p:cNvPr>
          <p:cNvSpPr>
            <a:spLocks noGrp="1"/>
          </p:cNvSpPr>
          <p:nvPr>
            <p:ph type="body" sz="quarter" idx="12" hasCustomPrompt="1"/>
          </p:nvPr>
        </p:nvSpPr>
        <p:spPr>
          <a:xfrm>
            <a:off x="695400" y="1181100"/>
            <a:ext cx="10734600" cy="552450"/>
          </a:xfrm>
        </p:spPr>
        <p:txBody>
          <a:bodyPr anchor="t">
            <a:noAutofit/>
          </a:bodyPr>
          <a:lstStyle>
            <a:lvl1pPr marL="0" indent="0" algn="l">
              <a:lnSpc>
                <a:spcPct val="100000"/>
              </a:lnSpc>
              <a:spcBef>
                <a:spcPts val="0"/>
              </a:spcBef>
              <a:spcAft>
                <a:spcPts val="1200"/>
              </a:spcAft>
              <a:buFont typeface="+mj-lt"/>
              <a:buNone/>
              <a:defRPr sz="1400" b="0">
                <a:solidFill>
                  <a:schemeClr val="tx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34" name="Text Placeholder 13">
            <a:extLst>
              <a:ext uri="{FF2B5EF4-FFF2-40B4-BE49-F238E27FC236}">
                <a16:creationId xmlns:a16="http://schemas.microsoft.com/office/drawing/2014/main" id="{3C717B73-6D72-4CBE-8D6F-6D48B89EA0E6}"/>
              </a:ext>
            </a:extLst>
          </p:cNvPr>
          <p:cNvSpPr>
            <a:spLocks noGrp="1"/>
          </p:cNvSpPr>
          <p:nvPr>
            <p:ph type="body" sz="quarter" idx="13" hasCustomPrompt="1"/>
          </p:nvPr>
        </p:nvSpPr>
        <p:spPr>
          <a:xfrm>
            <a:off x="695400" y="2184400"/>
            <a:ext cx="5184576" cy="3332832"/>
          </a:xfrm>
        </p:spPr>
        <p:txBody>
          <a:bodyPr anchor="t">
            <a:noAutofit/>
          </a:bodyPr>
          <a:lstStyle>
            <a:lvl1pPr marL="0" indent="0" algn="l">
              <a:lnSpc>
                <a:spcPct val="150000"/>
              </a:lnSpc>
              <a:spcBef>
                <a:spcPts val="0"/>
              </a:spcBef>
              <a:spcAft>
                <a:spcPts val="600"/>
              </a:spcAft>
              <a:buFont typeface="+mj-lt"/>
              <a:buNone/>
              <a:defRPr sz="1400" b="0">
                <a:solidFill>
                  <a:schemeClr val="tx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35" name="Text Placeholder 13">
            <a:extLst>
              <a:ext uri="{FF2B5EF4-FFF2-40B4-BE49-F238E27FC236}">
                <a16:creationId xmlns:a16="http://schemas.microsoft.com/office/drawing/2014/main" id="{67944E19-1700-4870-C7FA-ECE0CB486B50}"/>
              </a:ext>
            </a:extLst>
          </p:cNvPr>
          <p:cNvSpPr>
            <a:spLocks noGrp="1"/>
          </p:cNvSpPr>
          <p:nvPr>
            <p:ph type="body" sz="quarter" idx="14" hasCustomPrompt="1"/>
          </p:nvPr>
        </p:nvSpPr>
        <p:spPr>
          <a:xfrm>
            <a:off x="6240662" y="2184400"/>
            <a:ext cx="5184576" cy="3332832"/>
          </a:xfrm>
        </p:spPr>
        <p:txBody>
          <a:bodyPr anchor="t">
            <a:noAutofit/>
          </a:bodyPr>
          <a:lstStyle>
            <a:lvl1pPr marL="0" indent="0" algn="l">
              <a:lnSpc>
                <a:spcPct val="150000"/>
              </a:lnSpc>
              <a:spcBef>
                <a:spcPts val="0"/>
              </a:spcBef>
              <a:spcAft>
                <a:spcPts val="600"/>
              </a:spcAft>
              <a:buFont typeface="+mj-lt"/>
              <a:buNone/>
              <a:defRPr sz="1400" b="0">
                <a:solidFill>
                  <a:schemeClr val="tx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Tree>
    <p:extLst>
      <p:ext uri="{BB962C8B-B14F-4D97-AF65-F5344CB8AC3E}">
        <p14:creationId xmlns:p14="http://schemas.microsoft.com/office/powerpoint/2010/main" val="1009296378"/>
      </p:ext>
    </p:extLst>
  </p:cSld>
  <p:clrMapOvr>
    <a:masterClrMapping/>
  </p:clrMapOvr>
  <p:extLst>
    <p:ext uri="{DCECCB84-F9BA-43D5-87BE-67443E8EF086}">
      <p15:sldGuideLst xmlns:p15="http://schemas.microsoft.com/office/powerpoint/2012/main">
        <p15:guide id="1" pos="483"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creenshot with bullets">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6402CDE-BFEA-CC8F-8E24-139257354181}"/>
              </a:ext>
            </a:extLst>
          </p:cNvPr>
          <p:cNvSpPr>
            <a:spLocks noGrp="1"/>
          </p:cNvSpPr>
          <p:nvPr>
            <p:ph type="pic" sz="quarter" idx="14" hasCustomPrompt="1"/>
          </p:nvPr>
        </p:nvSpPr>
        <p:spPr>
          <a:xfrm>
            <a:off x="609600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bg1">
              <a:lumMod val="95000"/>
            </a:schemeClr>
          </a:solidFill>
        </p:spPr>
        <p:txBody>
          <a:bodyPr wrap="square" anchor="ctr">
            <a:noAutofit/>
          </a:bodyPr>
          <a:lstStyle>
            <a:lvl1pPr marL="0" indent="0" algn="ctr">
              <a:buNone/>
              <a:defRPr sz="1400">
                <a:latin typeface="Muli Bold" panose="00000800000000000000" pitchFamily="2" charset="0"/>
              </a:defRPr>
            </a:lvl1pPr>
          </a:lstStyle>
          <a:p>
            <a:r>
              <a:rPr lang="en-GB" dirty="0"/>
              <a:t> Add Screenshot Here</a:t>
            </a:r>
          </a:p>
        </p:txBody>
      </p:sp>
      <p:pic>
        <p:nvPicPr>
          <p:cNvPr id="21" name="Picture 20" descr="Shape&#10;&#10;Description automatically generated">
            <a:extLst>
              <a:ext uri="{FF2B5EF4-FFF2-40B4-BE49-F238E27FC236}">
                <a16:creationId xmlns:a16="http://schemas.microsoft.com/office/drawing/2014/main" id="{FD3A2C6A-7917-D63A-5975-A8D386D6C98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455428" y="6103590"/>
            <a:ext cx="555221" cy="555533"/>
          </a:xfrm>
          <a:prstGeom prst="rect">
            <a:avLst/>
          </a:prstGeom>
        </p:spPr>
      </p:pic>
      <p:sp>
        <p:nvSpPr>
          <p:cNvPr id="22" name="Text Placeholder 13">
            <a:extLst>
              <a:ext uri="{FF2B5EF4-FFF2-40B4-BE49-F238E27FC236}">
                <a16:creationId xmlns:a16="http://schemas.microsoft.com/office/drawing/2014/main" id="{7062AA7A-87E2-AB0C-04F8-9069A24978D7}"/>
              </a:ext>
            </a:extLst>
          </p:cNvPr>
          <p:cNvSpPr>
            <a:spLocks noGrp="1"/>
          </p:cNvSpPr>
          <p:nvPr>
            <p:ph type="body" sz="quarter" idx="11" hasCustomPrompt="1"/>
          </p:nvPr>
        </p:nvSpPr>
        <p:spPr>
          <a:xfrm>
            <a:off x="695400" y="514772"/>
            <a:ext cx="5184576" cy="648071"/>
          </a:xfrm>
        </p:spPr>
        <p:txBody>
          <a:bodyPr anchor="ctr">
            <a:noAutofit/>
          </a:bodyPr>
          <a:lstStyle>
            <a:lvl1pPr marL="0" indent="0" algn="l">
              <a:lnSpc>
                <a:spcPct val="100000"/>
              </a:lnSpc>
              <a:spcBef>
                <a:spcPts val="0"/>
              </a:spcBef>
              <a:buNone/>
              <a:defRPr sz="3200" b="1">
                <a:solidFill>
                  <a:schemeClr val="tx1"/>
                </a:solidFill>
                <a:latin typeface="Oswald"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Add Slide Heading Here</a:t>
            </a:r>
            <a:endParaRPr lang="en-GB" dirty="0"/>
          </a:p>
        </p:txBody>
      </p:sp>
      <p:sp>
        <p:nvSpPr>
          <p:cNvPr id="10" name="Text Placeholder 13">
            <a:extLst>
              <a:ext uri="{FF2B5EF4-FFF2-40B4-BE49-F238E27FC236}">
                <a16:creationId xmlns:a16="http://schemas.microsoft.com/office/drawing/2014/main" id="{9515E174-ED3F-81DA-D40B-3CAD583E6174}"/>
              </a:ext>
            </a:extLst>
          </p:cNvPr>
          <p:cNvSpPr>
            <a:spLocks noGrp="1"/>
          </p:cNvSpPr>
          <p:nvPr>
            <p:ph type="body" sz="quarter" idx="13"/>
          </p:nvPr>
        </p:nvSpPr>
        <p:spPr>
          <a:xfrm>
            <a:off x="695400" y="1700808"/>
            <a:ext cx="5184576" cy="4392488"/>
          </a:xfrm>
        </p:spPr>
        <p:txBody>
          <a:bodyPr anchor="t">
            <a:noAutofit/>
          </a:bodyPr>
          <a:lstStyle>
            <a:lvl1pPr marL="285750" marR="0" indent="-285750" algn="l" defTabSz="914400" rtl="0" eaLnBrk="1" fontAlgn="auto" latinLnBrk="0" hangingPunct="1">
              <a:lnSpc>
                <a:spcPct val="107000"/>
              </a:lnSpc>
              <a:spcBef>
                <a:spcPts val="0"/>
              </a:spcBef>
              <a:spcAft>
                <a:spcPts val="800"/>
              </a:spcAft>
              <a:buClrTx/>
              <a:buSzTx/>
              <a:buFontTx/>
              <a:buBlip>
                <a:blip r:embed="rId3"/>
              </a:buBlip>
              <a:tabLst/>
              <a:defRPr sz="1400" b="0">
                <a:solidFill>
                  <a:schemeClr val="tx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a:lnSpc>
                <a:spcPct val="107000"/>
              </a:lnSpc>
              <a:spcAft>
                <a:spcPts val="800"/>
              </a:spcAft>
            </a:pP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GB" sz="1800" dirty="0">
                <a:effectLst/>
                <a:latin typeface="Calibri" panose="020F0502020204030204" pitchFamily="34" charset="0"/>
                <a:ea typeface="Calibri" panose="020F0502020204030204" pitchFamily="34" charset="0"/>
                <a:cs typeface="Arial" panose="020B0604020202020204" pitchFamily="34" charset="0"/>
              </a:rPr>
              <a:t>Must be under 30 (today)</a:t>
            </a:r>
          </a:p>
          <a:p>
            <a:pPr marL="285750" marR="0" lvl="0" indent="-285750" algn="l" defTabSz="914400" rtl="0" eaLnBrk="1" fontAlgn="auto" latinLnBrk="0" hangingPunct="1">
              <a:lnSpc>
                <a:spcPct val="107000"/>
              </a:lnSpc>
              <a:spcBef>
                <a:spcPts val="0"/>
              </a:spcBef>
              <a:spcAft>
                <a:spcPts val="800"/>
              </a:spcAft>
              <a:buClrTx/>
              <a:buSzTx/>
              <a:buFontTx/>
              <a:buBlip>
                <a:blip r:embed="rId3"/>
              </a:buBlip>
              <a:tabLst/>
              <a:defRPr/>
            </a:pPr>
            <a:r>
              <a:rPr lang="en-GB" sz="1800" dirty="0">
                <a:effectLst/>
                <a:latin typeface="Calibri" panose="020F0502020204030204" pitchFamily="34" charset="0"/>
                <a:ea typeface="Calibri" panose="020F0502020204030204" pitchFamily="34" charset="0"/>
                <a:cs typeface="Arial" panose="020B0604020202020204" pitchFamily="34" charset="0"/>
              </a:rPr>
              <a:t>Work at a partner (partner email) </a:t>
            </a:r>
            <a:endParaRPr lang="en-DK" sz="1800" dirty="0">
              <a:effectLst/>
              <a:latin typeface="Calibri" panose="020F0502020204030204" pitchFamily="34" charset="0"/>
              <a:ea typeface="Calibri" panose="020F0502020204030204" pitchFamily="34" charset="0"/>
              <a:cs typeface="Arial" panose="020B0604020202020204" pitchFamily="34" charset="0"/>
            </a:endParaRPr>
          </a:p>
          <a:p>
            <a:pPr marL="285750" marR="0" lvl="0" indent="-285750" algn="l" defTabSz="914400" rtl="0" eaLnBrk="1" fontAlgn="auto" latinLnBrk="0" hangingPunct="1">
              <a:lnSpc>
                <a:spcPct val="107000"/>
              </a:lnSpc>
              <a:spcBef>
                <a:spcPts val="0"/>
              </a:spcBef>
              <a:spcAft>
                <a:spcPts val="800"/>
              </a:spcAft>
              <a:buClrTx/>
              <a:buSzTx/>
              <a:buFontTx/>
              <a:buBlip>
                <a:blip r:embed="rId3"/>
              </a:buBlip>
              <a:tabLst/>
              <a:defRPr/>
            </a:pPr>
            <a:r>
              <a:rPr lang="en-GB" sz="1800" dirty="0">
                <a:effectLst/>
                <a:latin typeface="Calibri" panose="020F0502020204030204" pitchFamily="34" charset="0"/>
                <a:ea typeface="Calibri" panose="020F0502020204030204" pitchFamily="34" charset="0"/>
                <a:cs typeface="Arial" panose="020B0604020202020204" pitchFamily="34" charset="0"/>
              </a:rPr>
              <a:t>Participate in a Young in Dynamics roundtable to give feedback </a:t>
            </a:r>
            <a:endParaRPr lang="en-DK"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GB"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913421187"/>
      </p:ext>
    </p:extLst>
  </p:cSld>
  <p:clrMapOvr>
    <a:masterClrMapping/>
  </p:clrMapOvr>
  <p:extLst>
    <p:ext uri="{DCECCB84-F9BA-43D5-87BE-67443E8EF086}">
      <p15:sldGuideLst xmlns:p15="http://schemas.microsoft.com/office/powerpoint/2012/main">
        <p15:guide id="1" pos="48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creenshot with bullets">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582127E8-FE58-5EDB-1389-AFCC1AEC530D}"/>
              </a:ext>
            </a:extLst>
          </p:cNvPr>
          <p:cNvSpPr>
            <a:spLocks noGrp="1"/>
          </p:cNvSpPr>
          <p:nvPr>
            <p:ph type="pic" sz="quarter" idx="14" hasCustomPrompt="1"/>
          </p:nvPr>
        </p:nvSpPr>
        <p:spPr>
          <a:xfrm>
            <a:off x="6096000" y="0"/>
            <a:ext cx="2567498" cy="3717032"/>
          </a:xfrm>
          <a:custGeom>
            <a:avLst/>
            <a:gdLst>
              <a:gd name="connsiteX0" fmla="*/ 0 w 2567498"/>
              <a:gd name="connsiteY0" fmla="*/ 0 h 3717032"/>
              <a:gd name="connsiteX1" fmla="*/ 2567498 w 2567498"/>
              <a:gd name="connsiteY1" fmla="*/ 0 h 3717032"/>
              <a:gd name="connsiteX2" fmla="*/ 2567498 w 2567498"/>
              <a:gd name="connsiteY2" fmla="*/ 3717032 h 3717032"/>
              <a:gd name="connsiteX3" fmla="*/ 0 w 2567498"/>
              <a:gd name="connsiteY3" fmla="*/ 3717032 h 3717032"/>
            </a:gdLst>
            <a:ahLst/>
            <a:cxnLst>
              <a:cxn ang="0">
                <a:pos x="connsiteX0" y="connsiteY0"/>
              </a:cxn>
              <a:cxn ang="0">
                <a:pos x="connsiteX1" y="connsiteY1"/>
              </a:cxn>
              <a:cxn ang="0">
                <a:pos x="connsiteX2" y="connsiteY2"/>
              </a:cxn>
              <a:cxn ang="0">
                <a:pos x="connsiteX3" y="connsiteY3"/>
              </a:cxn>
            </a:cxnLst>
            <a:rect l="l" t="t" r="r" b="b"/>
            <a:pathLst>
              <a:path w="2567498" h="3717032">
                <a:moveTo>
                  <a:pt x="0" y="0"/>
                </a:moveTo>
                <a:lnTo>
                  <a:pt x="2567498" y="0"/>
                </a:lnTo>
                <a:lnTo>
                  <a:pt x="2567498" y="3717032"/>
                </a:lnTo>
                <a:lnTo>
                  <a:pt x="0" y="3717032"/>
                </a:lnTo>
                <a:close/>
              </a:path>
            </a:pathLst>
          </a:custGeom>
        </p:spPr>
        <p:txBody>
          <a:bodyPr wrap="square">
            <a:noAutofit/>
          </a:bodyPr>
          <a:lstStyle>
            <a:lvl1pPr marL="0" indent="0">
              <a:buNone/>
              <a:defRPr/>
            </a:lvl1pPr>
          </a:lstStyle>
          <a:p>
            <a:r>
              <a:rPr lang="en-GB" dirty="0"/>
              <a:t> </a:t>
            </a:r>
          </a:p>
        </p:txBody>
      </p:sp>
      <p:sp>
        <p:nvSpPr>
          <p:cNvPr id="23" name="Picture Placeholder 22">
            <a:extLst>
              <a:ext uri="{FF2B5EF4-FFF2-40B4-BE49-F238E27FC236}">
                <a16:creationId xmlns:a16="http://schemas.microsoft.com/office/drawing/2014/main" id="{89E46070-A624-3F39-7F82-295AA5ED91A5}"/>
              </a:ext>
            </a:extLst>
          </p:cNvPr>
          <p:cNvSpPr>
            <a:spLocks noGrp="1"/>
          </p:cNvSpPr>
          <p:nvPr>
            <p:ph type="pic" sz="quarter" idx="15" hasCustomPrompt="1"/>
          </p:nvPr>
        </p:nvSpPr>
        <p:spPr>
          <a:xfrm>
            <a:off x="6096000" y="3759200"/>
            <a:ext cx="2567498" cy="3098800"/>
          </a:xfrm>
          <a:custGeom>
            <a:avLst/>
            <a:gdLst>
              <a:gd name="connsiteX0" fmla="*/ 0 w 2567498"/>
              <a:gd name="connsiteY0" fmla="*/ 0 h 3098800"/>
              <a:gd name="connsiteX1" fmla="*/ 2567498 w 2567498"/>
              <a:gd name="connsiteY1" fmla="*/ 0 h 3098800"/>
              <a:gd name="connsiteX2" fmla="*/ 2567498 w 2567498"/>
              <a:gd name="connsiteY2" fmla="*/ 3098800 h 3098800"/>
              <a:gd name="connsiteX3" fmla="*/ 0 w 2567498"/>
              <a:gd name="connsiteY3" fmla="*/ 3098800 h 3098800"/>
            </a:gdLst>
            <a:ahLst/>
            <a:cxnLst>
              <a:cxn ang="0">
                <a:pos x="connsiteX0" y="connsiteY0"/>
              </a:cxn>
              <a:cxn ang="0">
                <a:pos x="connsiteX1" y="connsiteY1"/>
              </a:cxn>
              <a:cxn ang="0">
                <a:pos x="connsiteX2" y="connsiteY2"/>
              </a:cxn>
              <a:cxn ang="0">
                <a:pos x="connsiteX3" y="connsiteY3"/>
              </a:cxn>
            </a:cxnLst>
            <a:rect l="l" t="t" r="r" b="b"/>
            <a:pathLst>
              <a:path w="2567498" h="3098800">
                <a:moveTo>
                  <a:pt x="0" y="0"/>
                </a:moveTo>
                <a:lnTo>
                  <a:pt x="2567498" y="0"/>
                </a:lnTo>
                <a:lnTo>
                  <a:pt x="2567498" y="3098800"/>
                </a:lnTo>
                <a:lnTo>
                  <a:pt x="0" y="3098800"/>
                </a:lnTo>
                <a:close/>
              </a:path>
            </a:pathLst>
          </a:custGeom>
        </p:spPr>
        <p:txBody>
          <a:bodyPr wrap="square">
            <a:noAutofit/>
          </a:bodyPr>
          <a:lstStyle>
            <a:lvl1pPr marL="0" indent="0">
              <a:buNone/>
              <a:defRPr/>
            </a:lvl1pPr>
          </a:lstStyle>
          <a:p>
            <a:r>
              <a:rPr lang="en-GB" dirty="0"/>
              <a:t> </a:t>
            </a:r>
          </a:p>
        </p:txBody>
      </p:sp>
      <p:sp>
        <p:nvSpPr>
          <p:cNvPr id="20" name="Picture Placeholder 19">
            <a:extLst>
              <a:ext uri="{FF2B5EF4-FFF2-40B4-BE49-F238E27FC236}">
                <a16:creationId xmlns:a16="http://schemas.microsoft.com/office/drawing/2014/main" id="{4BE71016-73F2-71F9-21E7-89A56FE981A4}"/>
              </a:ext>
            </a:extLst>
          </p:cNvPr>
          <p:cNvSpPr>
            <a:spLocks noGrp="1"/>
          </p:cNvSpPr>
          <p:nvPr>
            <p:ph type="pic" sz="quarter" idx="16" hasCustomPrompt="1"/>
          </p:nvPr>
        </p:nvSpPr>
        <p:spPr>
          <a:xfrm>
            <a:off x="8713078" y="0"/>
            <a:ext cx="2567498" cy="3098800"/>
          </a:xfrm>
          <a:custGeom>
            <a:avLst/>
            <a:gdLst>
              <a:gd name="connsiteX0" fmla="*/ 0 w 2567498"/>
              <a:gd name="connsiteY0" fmla="*/ 0 h 3098800"/>
              <a:gd name="connsiteX1" fmla="*/ 2567498 w 2567498"/>
              <a:gd name="connsiteY1" fmla="*/ 0 h 3098800"/>
              <a:gd name="connsiteX2" fmla="*/ 2567498 w 2567498"/>
              <a:gd name="connsiteY2" fmla="*/ 3098800 h 3098800"/>
              <a:gd name="connsiteX3" fmla="*/ 0 w 2567498"/>
              <a:gd name="connsiteY3" fmla="*/ 3098800 h 3098800"/>
            </a:gdLst>
            <a:ahLst/>
            <a:cxnLst>
              <a:cxn ang="0">
                <a:pos x="connsiteX0" y="connsiteY0"/>
              </a:cxn>
              <a:cxn ang="0">
                <a:pos x="connsiteX1" y="connsiteY1"/>
              </a:cxn>
              <a:cxn ang="0">
                <a:pos x="connsiteX2" y="connsiteY2"/>
              </a:cxn>
              <a:cxn ang="0">
                <a:pos x="connsiteX3" y="connsiteY3"/>
              </a:cxn>
            </a:cxnLst>
            <a:rect l="l" t="t" r="r" b="b"/>
            <a:pathLst>
              <a:path w="2567498" h="3098800">
                <a:moveTo>
                  <a:pt x="0" y="0"/>
                </a:moveTo>
                <a:lnTo>
                  <a:pt x="2567498" y="0"/>
                </a:lnTo>
                <a:lnTo>
                  <a:pt x="2567498" y="3098800"/>
                </a:lnTo>
                <a:lnTo>
                  <a:pt x="0" y="3098800"/>
                </a:lnTo>
                <a:close/>
              </a:path>
            </a:pathLst>
          </a:custGeom>
        </p:spPr>
        <p:txBody>
          <a:bodyPr wrap="square">
            <a:noAutofit/>
          </a:bodyPr>
          <a:lstStyle>
            <a:lvl1pPr marL="0" indent="0">
              <a:buNone/>
              <a:defRPr/>
            </a:lvl1pPr>
          </a:lstStyle>
          <a:p>
            <a:r>
              <a:rPr lang="en-GB" dirty="0"/>
              <a:t> </a:t>
            </a:r>
          </a:p>
        </p:txBody>
      </p:sp>
      <p:sp>
        <p:nvSpPr>
          <p:cNvPr id="24" name="Picture Placeholder 23">
            <a:extLst>
              <a:ext uri="{FF2B5EF4-FFF2-40B4-BE49-F238E27FC236}">
                <a16:creationId xmlns:a16="http://schemas.microsoft.com/office/drawing/2014/main" id="{55C30ED1-4F86-31C8-F941-967F70AEE8CE}"/>
              </a:ext>
            </a:extLst>
          </p:cNvPr>
          <p:cNvSpPr>
            <a:spLocks noGrp="1"/>
          </p:cNvSpPr>
          <p:nvPr>
            <p:ph type="pic" sz="quarter" idx="17" hasCustomPrompt="1"/>
          </p:nvPr>
        </p:nvSpPr>
        <p:spPr>
          <a:xfrm>
            <a:off x="8713078" y="3140968"/>
            <a:ext cx="2567498" cy="3717032"/>
          </a:xfrm>
          <a:custGeom>
            <a:avLst/>
            <a:gdLst>
              <a:gd name="connsiteX0" fmla="*/ 0 w 2567498"/>
              <a:gd name="connsiteY0" fmla="*/ 0 h 3717032"/>
              <a:gd name="connsiteX1" fmla="*/ 2567498 w 2567498"/>
              <a:gd name="connsiteY1" fmla="*/ 0 h 3717032"/>
              <a:gd name="connsiteX2" fmla="*/ 2567498 w 2567498"/>
              <a:gd name="connsiteY2" fmla="*/ 3717032 h 3717032"/>
              <a:gd name="connsiteX3" fmla="*/ 0 w 2567498"/>
              <a:gd name="connsiteY3" fmla="*/ 3717032 h 3717032"/>
            </a:gdLst>
            <a:ahLst/>
            <a:cxnLst>
              <a:cxn ang="0">
                <a:pos x="connsiteX0" y="connsiteY0"/>
              </a:cxn>
              <a:cxn ang="0">
                <a:pos x="connsiteX1" y="connsiteY1"/>
              </a:cxn>
              <a:cxn ang="0">
                <a:pos x="connsiteX2" y="connsiteY2"/>
              </a:cxn>
              <a:cxn ang="0">
                <a:pos x="connsiteX3" y="connsiteY3"/>
              </a:cxn>
            </a:cxnLst>
            <a:rect l="l" t="t" r="r" b="b"/>
            <a:pathLst>
              <a:path w="2567498" h="3717032">
                <a:moveTo>
                  <a:pt x="0" y="0"/>
                </a:moveTo>
                <a:lnTo>
                  <a:pt x="2567498" y="0"/>
                </a:lnTo>
                <a:lnTo>
                  <a:pt x="2567498" y="3717032"/>
                </a:lnTo>
                <a:lnTo>
                  <a:pt x="0" y="3717032"/>
                </a:lnTo>
                <a:close/>
              </a:path>
            </a:pathLst>
          </a:custGeom>
        </p:spPr>
        <p:txBody>
          <a:bodyPr wrap="square">
            <a:noAutofit/>
          </a:bodyPr>
          <a:lstStyle>
            <a:lvl1pPr marL="0" indent="0">
              <a:buNone/>
              <a:defRPr/>
            </a:lvl1pPr>
          </a:lstStyle>
          <a:p>
            <a:r>
              <a:rPr lang="en-GB" dirty="0"/>
              <a:t> </a:t>
            </a:r>
          </a:p>
        </p:txBody>
      </p:sp>
      <p:pic>
        <p:nvPicPr>
          <p:cNvPr id="21" name="Picture 20" descr="Shape&#10;&#10;Description automatically generated">
            <a:extLst>
              <a:ext uri="{FF2B5EF4-FFF2-40B4-BE49-F238E27FC236}">
                <a16:creationId xmlns:a16="http://schemas.microsoft.com/office/drawing/2014/main" id="{FD3A2C6A-7917-D63A-5975-A8D386D6C98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455428" y="6103590"/>
            <a:ext cx="555221" cy="555533"/>
          </a:xfrm>
          <a:prstGeom prst="rect">
            <a:avLst/>
          </a:prstGeom>
        </p:spPr>
      </p:pic>
      <p:sp>
        <p:nvSpPr>
          <p:cNvPr id="22" name="Text Placeholder 13">
            <a:extLst>
              <a:ext uri="{FF2B5EF4-FFF2-40B4-BE49-F238E27FC236}">
                <a16:creationId xmlns:a16="http://schemas.microsoft.com/office/drawing/2014/main" id="{7062AA7A-87E2-AB0C-04F8-9069A24978D7}"/>
              </a:ext>
            </a:extLst>
          </p:cNvPr>
          <p:cNvSpPr>
            <a:spLocks noGrp="1"/>
          </p:cNvSpPr>
          <p:nvPr>
            <p:ph type="body" sz="quarter" idx="11" hasCustomPrompt="1"/>
          </p:nvPr>
        </p:nvSpPr>
        <p:spPr>
          <a:xfrm>
            <a:off x="695400" y="514772"/>
            <a:ext cx="5184576" cy="648071"/>
          </a:xfrm>
        </p:spPr>
        <p:txBody>
          <a:bodyPr anchor="ctr">
            <a:noAutofit/>
          </a:bodyPr>
          <a:lstStyle>
            <a:lvl1pPr marL="0" indent="0" algn="l">
              <a:lnSpc>
                <a:spcPct val="100000"/>
              </a:lnSpc>
              <a:spcBef>
                <a:spcPts val="0"/>
              </a:spcBef>
              <a:buNone/>
              <a:defRPr sz="3200" b="1">
                <a:solidFill>
                  <a:schemeClr val="tx1"/>
                </a:solidFill>
                <a:latin typeface="Oswald"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Add Slide Heading Here</a:t>
            </a:r>
            <a:endParaRPr lang="en-GB" dirty="0"/>
          </a:p>
        </p:txBody>
      </p:sp>
      <p:sp>
        <p:nvSpPr>
          <p:cNvPr id="10" name="Text Placeholder 13">
            <a:extLst>
              <a:ext uri="{FF2B5EF4-FFF2-40B4-BE49-F238E27FC236}">
                <a16:creationId xmlns:a16="http://schemas.microsoft.com/office/drawing/2014/main" id="{9515E174-ED3F-81DA-D40B-3CAD583E6174}"/>
              </a:ext>
            </a:extLst>
          </p:cNvPr>
          <p:cNvSpPr>
            <a:spLocks noGrp="1"/>
          </p:cNvSpPr>
          <p:nvPr>
            <p:ph type="body" sz="quarter" idx="13" hasCustomPrompt="1"/>
          </p:nvPr>
        </p:nvSpPr>
        <p:spPr>
          <a:xfrm>
            <a:off x="695400" y="2292350"/>
            <a:ext cx="5184576" cy="4088978"/>
          </a:xfrm>
        </p:spPr>
        <p:txBody>
          <a:bodyPr anchor="t">
            <a:noAutofit/>
          </a:bodyPr>
          <a:lstStyle>
            <a:lvl1pPr marL="285750" indent="-285750" algn="l">
              <a:lnSpc>
                <a:spcPct val="150000"/>
              </a:lnSpc>
              <a:spcBef>
                <a:spcPts val="0"/>
              </a:spcBef>
              <a:spcAft>
                <a:spcPts val="1200"/>
              </a:spcAft>
              <a:buFontTx/>
              <a:buBlip>
                <a:blip r:embed="rId3"/>
              </a:buBlip>
              <a:defRPr sz="1400" b="0">
                <a:solidFill>
                  <a:schemeClr val="tx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
        <p:nvSpPr>
          <p:cNvPr id="15" name="Text Placeholder 13">
            <a:extLst>
              <a:ext uri="{FF2B5EF4-FFF2-40B4-BE49-F238E27FC236}">
                <a16:creationId xmlns:a16="http://schemas.microsoft.com/office/drawing/2014/main" id="{CB36416B-9507-EF2F-D99A-66399A52CE9F}"/>
              </a:ext>
            </a:extLst>
          </p:cNvPr>
          <p:cNvSpPr>
            <a:spLocks noGrp="1"/>
          </p:cNvSpPr>
          <p:nvPr>
            <p:ph type="body" sz="quarter" idx="12" hasCustomPrompt="1"/>
          </p:nvPr>
        </p:nvSpPr>
        <p:spPr>
          <a:xfrm>
            <a:off x="695400" y="1181100"/>
            <a:ext cx="5197400" cy="735732"/>
          </a:xfrm>
        </p:spPr>
        <p:txBody>
          <a:bodyPr anchor="t">
            <a:noAutofit/>
          </a:bodyPr>
          <a:lstStyle>
            <a:lvl1pPr marL="0" indent="0" algn="l">
              <a:lnSpc>
                <a:spcPct val="100000"/>
              </a:lnSpc>
              <a:spcBef>
                <a:spcPts val="0"/>
              </a:spcBef>
              <a:spcAft>
                <a:spcPts val="1200"/>
              </a:spcAft>
              <a:buFont typeface="+mj-lt"/>
              <a:buNone/>
              <a:defRPr sz="1400" b="0">
                <a:solidFill>
                  <a:schemeClr val="tx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Tree>
    <p:extLst>
      <p:ext uri="{BB962C8B-B14F-4D97-AF65-F5344CB8AC3E}">
        <p14:creationId xmlns:p14="http://schemas.microsoft.com/office/powerpoint/2010/main" val="3970892580"/>
      </p:ext>
    </p:extLst>
  </p:cSld>
  <p:clrMapOvr>
    <a:masterClrMapping/>
  </p:clrMapOvr>
  <p:extLst>
    <p:ext uri="{DCECCB84-F9BA-43D5-87BE-67443E8EF086}">
      <p15:sldGuideLst xmlns:p15="http://schemas.microsoft.com/office/powerpoint/2012/main">
        <p15:guide id="1" pos="48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creenshot with bullets">
    <p:spTree>
      <p:nvGrpSpPr>
        <p:cNvPr id="1" name=""/>
        <p:cNvGrpSpPr/>
        <p:nvPr/>
      </p:nvGrpSpPr>
      <p:grpSpPr>
        <a:xfrm>
          <a:off x="0" y="0"/>
          <a:ext cx="0" cy="0"/>
          <a:chOff x="0" y="0"/>
          <a:chExt cx="0" cy="0"/>
        </a:xfrm>
      </p:grpSpPr>
      <p:sp>
        <p:nvSpPr>
          <p:cNvPr id="34" name="Picture Placeholder 33">
            <a:extLst>
              <a:ext uri="{FF2B5EF4-FFF2-40B4-BE49-F238E27FC236}">
                <a16:creationId xmlns:a16="http://schemas.microsoft.com/office/drawing/2014/main" id="{F8BF18C7-A222-AE4C-DB75-4108D712841E}"/>
              </a:ext>
            </a:extLst>
          </p:cNvPr>
          <p:cNvSpPr>
            <a:spLocks noGrp="1"/>
          </p:cNvSpPr>
          <p:nvPr>
            <p:ph type="pic" sz="quarter" idx="14" hasCustomPrompt="1"/>
          </p:nvPr>
        </p:nvSpPr>
        <p:spPr>
          <a:xfrm>
            <a:off x="819151" y="1843609"/>
            <a:ext cx="2602387" cy="2497811"/>
          </a:xfrm>
          <a:custGeom>
            <a:avLst/>
            <a:gdLst>
              <a:gd name="connsiteX0" fmla="*/ 0 w 2602387"/>
              <a:gd name="connsiteY0" fmla="*/ 0 h 2497811"/>
              <a:gd name="connsiteX1" fmla="*/ 2602387 w 2602387"/>
              <a:gd name="connsiteY1" fmla="*/ 0 h 2497811"/>
              <a:gd name="connsiteX2" fmla="*/ 2602387 w 2602387"/>
              <a:gd name="connsiteY2" fmla="*/ 2497811 h 2497811"/>
              <a:gd name="connsiteX3" fmla="*/ 0 w 2602387"/>
              <a:gd name="connsiteY3" fmla="*/ 2497811 h 2497811"/>
            </a:gdLst>
            <a:ahLst/>
            <a:cxnLst>
              <a:cxn ang="0">
                <a:pos x="connsiteX0" y="connsiteY0"/>
              </a:cxn>
              <a:cxn ang="0">
                <a:pos x="connsiteX1" y="connsiteY1"/>
              </a:cxn>
              <a:cxn ang="0">
                <a:pos x="connsiteX2" y="connsiteY2"/>
              </a:cxn>
              <a:cxn ang="0">
                <a:pos x="connsiteX3" y="connsiteY3"/>
              </a:cxn>
            </a:cxnLst>
            <a:rect l="l" t="t" r="r" b="b"/>
            <a:pathLst>
              <a:path w="2602387" h="2497811">
                <a:moveTo>
                  <a:pt x="0" y="0"/>
                </a:moveTo>
                <a:lnTo>
                  <a:pt x="2602387" y="0"/>
                </a:lnTo>
                <a:lnTo>
                  <a:pt x="2602387" y="2497811"/>
                </a:lnTo>
                <a:lnTo>
                  <a:pt x="0" y="2497811"/>
                </a:lnTo>
                <a:close/>
              </a:path>
            </a:pathLst>
          </a:custGeom>
        </p:spPr>
        <p:txBody>
          <a:bodyPr wrap="square">
            <a:noAutofit/>
          </a:bodyPr>
          <a:lstStyle>
            <a:lvl1pPr marL="0" indent="0">
              <a:buNone/>
              <a:defRPr/>
            </a:lvl1pPr>
          </a:lstStyle>
          <a:p>
            <a:r>
              <a:rPr lang="en-GB" dirty="0"/>
              <a:t> </a:t>
            </a:r>
          </a:p>
        </p:txBody>
      </p:sp>
      <p:sp>
        <p:nvSpPr>
          <p:cNvPr id="35" name="Picture Placeholder 34">
            <a:extLst>
              <a:ext uri="{FF2B5EF4-FFF2-40B4-BE49-F238E27FC236}">
                <a16:creationId xmlns:a16="http://schemas.microsoft.com/office/drawing/2014/main" id="{4849BD49-D745-B852-1488-6E774E9CA197}"/>
              </a:ext>
            </a:extLst>
          </p:cNvPr>
          <p:cNvSpPr>
            <a:spLocks noGrp="1"/>
          </p:cNvSpPr>
          <p:nvPr>
            <p:ph type="pic" sz="quarter" idx="15" hasCustomPrompt="1"/>
          </p:nvPr>
        </p:nvSpPr>
        <p:spPr>
          <a:xfrm>
            <a:off x="819151" y="4369756"/>
            <a:ext cx="2602387" cy="2082365"/>
          </a:xfrm>
          <a:custGeom>
            <a:avLst/>
            <a:gdLst>
              <a:gd name="connsiteX0" fmla="*/ 0 w 2602387"/>
              <a:gd name="connsiteY0" fmla="*/ 0 h 2082365"/>
              <a:gd name="connsiteX1" fmla="*/ 2602387 w 2602387"/>
              <a:gd name="connsiteY1" fmla="*/ 0 h 2082365"/>
              <a:gd name="connsiteX2" fmla="*/ 2602387 w 2602387"/>
              <a:gd name="connsiteY2" fmla="*/ 2082365 h 2082365"/>
              <a:gd name="connsiteX3" fmla="*/ 0 w 2602387"/>
              <a:gd name="connsiteY3" fmla="*/ 2082365 h 2082365"/>
            </a:gdLst>
            <a:ahLst/>
            <a:cxnLst>
              <a:cxn ang="0">
                <a:pos x="connsiteX0" y="connsiteY0"/>
              </a:cxn>
              <a:cxn ang="0">
                <a:pos x="connsiteX1" y="connsiteY1"/>
              </a:cxn>
              <a:cxn ang="0">
                <a:pos x="connsiteX2" y="connsiteY2"/>
              </a:cxn>
              <a:cxn ang="0">
                <a:pos x="connsiteX3" y="connsiteY3"/>
              </a:cxn>
            </a:cxnLst>
            <a:rect l="l" t="t" r="r" b="b"/>
            <a:pathLst>
              <a:path w="2602387" h="2082365">
                <a:moveTo>
                  <a:pt x="0" y="0"/>
                </a:moveTo>
                <a:lnTo>
                  <a:pt x="2602387" y="0"/>
                </a:lnTo>
                <a:lnTo>
                  <a:pt x="2602387" y="2082365"/>
                </a:lnTo>
                <a:lnTo>
                  <a:pt x="0" y="2082365"/>
                </a:lnTo>
                <a:close/>
              </a:path>
            </a:pathLst>
          </a:custGeom>
        </p:spPr>
        <p:txBody>
          <a:bodyPr wrap="square">
            <a:noAutofit/>
          </a:bodyPr>
          <a:lstStyle>
            <a:lvl1pPr marL="0" indent="0">
              <a:buNone/>
              <a:defRPr/>
            </a:lvl1pPr>
          </a:lstStyle>
          <a:p>
            <a:r>
              <a:rPr lang="en-GB" dirty="0"/>
              <a:t> </a:t>
            </a:r>
          </a:p>
        </p:txBody>
      </p:sp>
      <p:sp>
        <p:nvSpPr>
          <p:cNvPr id="36" name="Picture Placeholder 35">
            <a:extLst>
              <a:ext uri="{FF2B5EF4-FFF2-40B4-BE49-F238E27FC236}">
                <a16:creationId xmlns:a16="http://schemas.microsoft.com/office/drawing/2014/main" id="{234465E1-3BD0-2B8A-A4F4-505FEBB838CC}"/>
              </a:ext>
            </a:extLst>
          </p:cNvPr>
          <p:cNvSpPr>
            <a:spLocks noGrp="1"/>
          </p:cNvSpPr>
          <p:nvPr>
            <p:ph type="pic" sz="quarter" idx="16" hasCustomPrompt="1"/>
          </p:nvPr>
        </p:nvSpPr>
        <p:spPr>
          <a:xfrm>
            <a:off x="3469589" y="1843609"/>
            <a:ext cx="2602387" cy="2082365"/>
          </a:xfrm>
          <a:custGeom>
            <a:avLst/>
            <a:gdLst>
              <a:gd name="connsiteX0" fmla="*/ 0 w 2602387"/>
              <a:gd name="connsiteY0" fmla="*/ 0 h 2082365"/>
              <a:gd name="connsiteX1" fmla="*/ 2602387 w 2602387"/>
              <a:gd name="connsiteY1" fmla="*/ 0 h 2082365"/>
              <a:gd name="connsiteX2" fmla="*/ 2602387 w 2602387"/>
              <a:gd name="connsiteY2" fmla="*/ 2082365 h 2082365"/>
              <a:gd name="connsiteX3" fmla="*/ 0 w 2602387"/>
              <a:gd name="connsiteY3" fmla="*/ 2082365 h 2082365"/>
            </a:gdLst>
            <a:ahLst/>
            <a:cxnLst>
              <a:cxn ang="0">
                <a:pos x="connsiteX0" y="connsiteY0"/>
              </a:cxn>
              <a:cxn ang="0">
                <a:pos x="connsiteX1" y="connsiteY1"/>
              </a:cxn>
              <a:cxn ang="0">
                <a:pos x="connsiteX2" y="connsiteY2"/>
              </a:cxn>
              <a:cxn ang="0">
                <a:pos x="connsiteX3" y="connsiteY3"/>
              </a:cxn>
            </a:cxnLst>
            <a:rect l="l" t="t" r="r" b="b"/>
            <a:pathLst>
              <a:path w="2602387" h="2082365">
                <a:moveTo>
                  <a:pt x="0" y="0"/>
                </a:moveTo>
                <a:lnTo>
                  <a:pt x="2602387" y="0"/>
                </a:lnTo>
                <a:lnTo>
                  <a:pt x="2602387" y="2082365"/>
                </a:lnTo>
                <a:lnTo>
                  <a:pt x="0" y="2082365"/>
                </a:lnTo>
                <a:close/>
              </a:path>
            </a:pathLst>
          </a:custGeom>
        </p:spPr>
        <p:txBody>
          <a:bodyPr wrap="square">
            <a:noAutofit/>
          </a:bodyPr>
          <a:lstStyle>
            <a:lvl1pPr marL="0" indent="0">
              <a:buNone/>
              <a:defRPr/>
            </a:lvl1pPr>
          </a:lstStyle>
          <a:p>
            <a:r>
              <a:rPr lang="en-GB" dirty="0"/>
              <a:t> </a:t>
            </a:r>
          </a:p>
        </p:txBody>
      </p:sp>
      <p:sp>
        <p:nvSpPr>
          <p:cNvPr id="37" name="Picture Placeholder 36">
            <a:extLst>
              <a:ext uri="{FF2B5EF4-FFF2-40B4-BE49-F238E27FC236}">
                <a16:creationId xmlns:a16="http://schemas.microsoft.com/office/drawing/2014/main" id="{8B52B598-2AE0-7489-0FA6-30D8D3EEF48F}"/>
              </a:ext>
            </a:extLst>
          </p:cNvPr>
          <p:cNvSpPr>
            <a:spLocks noGrp="1"/>
          </p:cNvSpPr>
          <p:nvPr>
            <p:ph type="pic" sz="quarter" idx="17" hasCustomPrompt="1"/>
          </p:nvPr>
        </p:nvSpPr>
        <p:spPr>
          <a:xfrm>
            <a:off x="3469589" y="3954310"/>
            <a:ext cx="2602387" cy="2497811"/>
          </a:xfrm>
          <a:custGeom>
            <a:avLst/>
            <a:gdLst>
              <a:gd name="connsiteX0" fmla="*/ 0 w 2602387"/>
              <a:gd name="connsiteY0" fmla="*/ 0 h 2497811"/>
              <a:gd name="connsiteX1" fmla="*/ 2602387 w 2602387"/>
              <a:gd name="connsiteY1" fmla="*/ 0 h 2497811"/>
              <a:gd name="connsiteX2" fmla="*/ 2602387 w 2602387"/>
              <a:gd name="connsiteY2" fmla="*/ 2497811 h 2497811"/>
              <a:gd name="connsiteX3" fmla="*/ 0 w 2602387"/>
              <a:gd name="connsiteY3" fmla="*/ 2497811 h 2497811"/>
            </a:gdLst>
            <a:ahLst/>
            <a:cxnLst>
              <a:cxn ang="0">
                <a:pos x="connsiteX0" y="connsiteY0"/>
              </a:cxn>
              <a:cxn ang="0">
                <a:pos x="connsiteX1" y="connsiteY1"/>
              </a:cxn>
              <a:cxn ang="0">
                <a:pos x="connsiteX2" y="connsiteY2"/>
              </a:cxn>
              <a:cxn ang="0">
                <a:pos x="connsiteX3" y="connsiteY3"/>
              </a:cxn>
            </a:cxnLst>
            <a:rect l="l" t="t" r="r" b="b"/>
            <a:pathLst>
              <a:path w="2602387" h="2497811">
                <a:moveTo>
                  <a:pt x="0" y="0"/>
                </a:moveTo>
                <a:lnTo>
                  <a:pt x="2602387" y="0"/>
                </a:lnTo>
                <a:lnTo>
                  <a:pt x="2602387" y="2497811"/>
                </a:lnTo>
                <a:lnTo>
                  <a:pt x="0" y="2497811"/>
                </a:lnTo>
                <a:close/>
              </a:path>
            </a:pathLst>
          </a:custGeom>
        </p:spPr>
        <p:txBody>
          <a:bodyPr wrap="square">
            <a:noAutofit/>
          </a:bodyPr>
          <a:lstStyle>
            <a:lvl1pPr marL="0" indent="0">
              <a:buNone/>
              <a:defRPr/>
            </a:lvl1pPr>
          </a:lstStyle>
          <a:p>
            <a:r>
              <a:rPr lang="en-GB" dirty="0"/>
              <a:t> </a:t>
            </a:r>
          </a:p>
        </p:txBody>
      </p:sp>
      <p:sp>
        <p:nvSpPr>
          <p:cNvPr id="40" name="Picture Placeholder 39">
            <a:extLst>
              <a:ext uri="{FF2B5EF4-FFF2-40B4-BE49-F238E27FC236}">
                <a16:creationId xmlns:a16="http://schemas.microsoft.com/office/drawing/2014/main" id="{8D33E0D3-4905-7879-0C50-EB7C7CE6F572}"/>
              </a:ext>
            </a:extLst>
          </p:cNvPr>
          <p:cNvSpPr>
            <a:spLocks noGrp="1"/>
          </p:cNvSpPr>
          <p:nvPr>
            <p:ph type="pic" sz="quarter" idx="18" hasCustomPrompt="1"/>
          </p:nvPr>
        </p:nvSpPr>
        <p:spPr>
          <a:xfrm>
            <a:off x="8770464" y="1843609"/>
            <a:ext cx="2602387" cy="2082365"/>
          </a:xfrm>
          <a:custGeom>
            <a:avLst/>
            <a:gdLst>
              <a:gd name="connsiteX0" fmla="*/ 0 w 2602387"/>
              <a:gd name="connsiteY0" fmla="*/ 0 h 2082365"/>
              <a:gd name="connsiteX1" fmla="*/ 2602387 w 2602387"/>
              <a:gd name="connsiteY1" fmla="*/ 0 h 2082365"/>
              <a:gd name="connsiteX2" fmla="*/ 2602387 w 2602387"/>
              <a:gd name="connsiteY2" fmla="*/ 2082365 h 2082365"/>
              <a:gd name="connsiteX3" fmla="*/ 0 w 2602387"/>
              <a:gd name="connsiteY3" fmla="*/ 2082365 h 2082365"/>
            </a:gdLst>
            <a:ahLst/>
            <a:cxnLst>
              <a:cxn ang="0">
                <a:pos x="connsiteX0" y="connsiteY0"/>
              </a:cxn>
              <a:cxn ang="0">
                <a:pos x="connsiteX1" y="connsiteY1"/>
              </a:cxn>
              <a:cxn ang="0">
                <a:pos x="connsiteX2" y="connsiteY2"/>
              </a:cxn>
              <a:cxn ang="0">
                <a:pos x="connsiteX3" y="connsiteY3"/>
              </a:cxn>
            </a:cxnLst>
            <a:rect l="l" t="t" r="r" b="b"/>
            <a:pathLst>
              <a:path w="2602387" h="2082365">
                <a:moveTo>
                  <a:pt x="0" y="0"/>
                </a:moveTo>
                <a:lnTo>
                  <a:pt x="2602387" y="0"/>
                </a:lnTo>
                <a:lnTo>
                  <a:pt x="2602387" y="2082365"/>
                </a:lnTo>
                <a:lnTo>
                  <a:pt x="0" y="2082365"/>
                </a:lnTo>
                <a:close/>
              </a:path>
            </a:pathLst>
          </a:custGeom>
        </p:spPr>
        <p:txBody>
          <a:bodyPr wrap="square">
            <a:noAutofit/>
          </a:bodyPr>
          <a:lstStyle>
            <a:lvl1pPr marL="0" indent="0">
              <a:buNone/>
              <a:defRPr/>
            </a:lvl1pPr>
          </a:lstStyle>
          <a:p>
            <a:r>
              <a:rPr lang="en-GB" dirty="0"/>
              <a:t> </a:t>
            </a:r>
          </a:p>
        </p:txBody>
      </p:sp>
      <p:sp>
        <p:nvSpPr>
          <p:cNvPr id="41" name="Picture Placeholder 40">
            <a:extLst>
              <a:ext uri="{FF2B5EF4-FFF2-40B4-BE49-F238E27FC236}">
                <a16:creationId xmlns:a16="http://schemas.microsoft.com/office/drawing/2014/main" id="{1210387B-964F-053C-B1F6-678AE0B6E52F}"/>
              </a:ext>
            </a:extLst>
          </p:cNvPr>
          <p:cNvSpPr>
            <a:spLocks noGrp="1"/>
          </p:cNvSpPr>
          <p:nvPr>
            <p:ph type="pic" sz="quarter" idx="19" hasCustomPrompt="1"/>
          </p:nvPr>
        </p:nvSpPr>
        <p:spPr>
          <a:xfrm>
            <a:off x="8770464" y="3954310"/>
            <a:ext cx="2602387" cy="2497811"/>
          </a:xfrm>
          <a:custGeom>
            <a:avLst/>
            <a:gdLst>
              <a:gd name="connsiteX0" fmla="*/ 0 w 2602387"/>
              <a:gd name="connsiteY0" fmla="*/ 0 h 2497811"/>
              <a:gd name="connsiteX1" fmla="*/ 2602387 w 2602387"/>
              <a:gd name="connsiteY1" fmla="*/ 0 h 2497811"/>
              <a:gd name="connsiteX2" fmla="*/ 2602387 w 2602387"/>
              <a:gd name="connsiteY2" fmla="*/ 2497811 h 2497811"/>
              <a:gd name="connsiteX3" fmla="*/ 0 w 2602387"/>
              <a:gd name="connsiteY3" fmla="*/ 2497811 h 2497811"/>
            </a:gdLst>
            <a:ahLst/>
            <a:cxnLst>
              <a:cxn ang="0">
                <a:pos x="connsiteX0" y="connsiteY0"/>
              </a:cxn>
              <a:cxn ang="0">
                <a:pos x="connsiteX1" y="connsiteY1"/>
              </a:cxn>
              <a:cxn ang="0">
                <a:pos x="connsiteX2" y="connsiteY2"/>
              </a:cxn>
              <a:cxn ang="0">
                <a:pos x="connsiteX3" y="connsiteY3"/>
              </a:cxn>
            </a:cxnLst>
            <a:rect l="l" t="t" r="r" b="b"/>
            <a:pathLst>
              <a:path w="2602387" h="2497811">
                <a:moveTo>
                  <a:pt x="0" y="0"/>
                </a:moveTo>
                <a:lnTo>
                  <a:pt x="2602387" y="0"/>
                </a:lnTo>
                <a:lnTo>
                  <a:pt x="2602387" y="2497811"/>
                </a:lnTo>
                <a:lnTo>
                  <a:pt x="0" y="2497811"/>
                </a:lnTo>
                <a:close/>
              </a:path>
            </a:pathLst>
          </a:custGeom>
        </p:spPr>
        <p:txBody>
          <a:bodyPr wrap="square">
            <a:noAutofit/>
          </a:bodyPr>
          <a:lstStyle>
            <a:lvl1pPr marL="0" indent="0">
              <a:buNone/>
              <a:defRPr/>
            </a:lvl1pPr>
          </a:lstStyle>
          <a:p>
            <a:r>
              <a:rPr lang="en-GB" dirty="0"/>
              <a:t> </a:t>
            </a:r>
          </a:p>
        </p:txBody>
      </p:sp>
      <p:sp>
        <p:nvSpPr>
          <p:cNvPr id="38" name="Picture Placeholder 37">
            <a:extLst>
              <a:ext uri="{FF2B5EF4-FFF2-40B4-BE49-F238E27FC236}">
                <a16:creationId xmlns:a16="http://schemas.microsoft.com/office/drawing/2014/main" id="{74501713-2975-F079-364E-861FC9DF1283}"/>
              </a:ext>
            </a:extLst>
          </p:cNvPr>
          <p:cNvSpPr>
            <a:spLocks noGrp="1"/>
          </p:cNvSpPr>
          <p:nvPr>
            <p:ph type="pic" sz="quarter" idx="20" hasCustomPrompt="1"/>
          </p:nvPr>
        </p:nvSpPr>
        <p:spPr>
          <a:xfrm>
            <a:off x="6120027" y="1843609"/>
            <a:ext cx="2602387" cy="2497811"/>
          </a:xfrm>
          <a:custGeom>
            <a:avLst/>
            <a:gdLst>
              <a:gd name="connsiteX0" fmla="*/ 0 w 2602387"/>
              <a:gd name="connsiteY0" fmla="*/ 0 h 2497811"/>
              <a:gd name="connsiteX1" fmla="*/ 2602387 w 2602387"/>
              <a:gd name="connsiteY1" fmla="*/ 0 h 2497811"/>
              <a:gd name="connsiteX2" fmla="*/ 2602387 w 2602387"/>
              <a:gd name="connsiteY2" fmla="*/ 2497811 h 2497811"/>
              <a:gd name="connsiteX3" fmla="*/ 0 w 2602387"/>
              <a:gd name="connsiteY3" fmla="*/ 2497811 h 2497811"/>
            </a:gdLst>
            <a:ahLst/>
            <a:cxnLst>
              <a:cxn ang="0">
                <a:pos x="connsiteX0" y="connsiteY0"/>
              </a:cxn>
              <a:cxn ang="0">
                <a:pos x="connsiteX1" y="connsiteY1"/>
              </a:cxn>
              <a:cxn ang="0">
                <a:pos x="connsiteX2" y="connsiteY2"/>
              </a:cxn>
              <a:cxn ang="0">
                <a:pos x="connsiteX3" y="connsiteY3"/>
              </a:cxn>
            </a:cxnLst>
            <a:rect l="l" t="t" r="r" b="b"/>
            <a:pathLst>
              <a:path w="2602387" h="2497811">
                <a:moveTo>
                  <a:pt x="0" y="0"/>
                </a:moveTo>
                <a:lnTo>
                  <a:pt x="2602387" y="0"/>
                </a:lnTo>
                <a:lnTo>
                  <a:pt x="2602387" y="2497811"/>
                </a:lnTo>
                <a:lnTo>
                  <a:pt x="0" y="2497811"/>
                </a:lnTo>
                <a:close/>
              </a:path>
            </a:pathLst>
          </a:custGeom>
        </p:spPr>
        <p:txBody>
          <a:bodyPr wrap="square">
            <a:noAutofit/>
          </a:bodyPr>
          <a:lstStyle>
            <a:lvl1pPr marL="0" indent="0">
              <a:buNone/>
              <a:defRPr/>
            </a:lvl1pPr>
          </a:lstStyle>
          <a:p>
            <a:r>
              <a:rPr lang="en-GB" dirty="0"/>
              <a:t> </a:t>
            </a:r>
          </a:p>
        </p:txBody>
      </p:sp>
      <p:sp>
        <p:nvSpPr>
          <p:cNvPr id="39" name="Picture Placeholder 38">
            <a:extLst>
              <a:ext uri="{FF2B5EF4-FFF2-40B4-BE49-F238E27FC236}">
                <a16:creationId xmlns:a16="http://schemas.microsoft.com/office/drawing/2014/main" id="{91A5A871-7759-84C0-BEED-7872773BDB16}"/>
              </a:ext>
            </a:extLst>
          </p:cNvPr>
          <p:cNvSpPr>
            <a:spLocks noGrp="1"/>
          </p:cNvSpPr>
          <p:nvPr>
            <p:ph type="pic" sz="quarter" idx="21" hasCustomPrompt="1"/>
          </p:nvPr>
        </p:nvSpPr>
        <p:spPr>
          <a:xfrm>
            <a:off x="6120027" y="4369756"/>
            <a:ext cx="2602387" cy="2082365"/>
          </a:xfrm>
          <a:custGeom>
            <a:avLst/>
            <a:gdLst>
              <a:gd name="connsiteX0" fmla="*/ 0 w 2602387"/>
              <a:gd name="connsiteY0" fmla="*/ 0 h 2082365"/>
              <a:gd name="connsiteX1" fmla="*/ 2602387 w 2602387"/>
              <a:gd name="connsiteY1" fmla="*/ 0 h 2082365"/>
              <a:gd name="connsiteX2" fmla="*/ 2602387 w 2602387"/>
              <a:gd name="connsiteY2" fmla="*/ 2082365 h 2082365"/>
              <a:gd name="connsiteX3" fmla="*/ 0 w 2602387"/>
              <a:gd name="connsiteY3" fmla="*/ 2082365 h 2082365"/>
            </a:gdLst>
            <a:ahLst/>
            <a:cxnLst>
              <a:cxn ang="0">
                <a:pos x="connsiteX0" y="connsiteY0"/>
              </a:cxn>
              <a:cxn ang="0">
                <a:pos x="connsiteX1" y="connsiteY1"/>
              </a:cxn>
              <a:cxn ang="0">
                <a:pos x="connsiteX2" y="connsiteY2"/>
              </a:cxn>
              <a:cxn ang="0">
                <a:pos x="connsiteX3" y="connsiteY3"/>
              </a:cxn>
            </a:cxnLst>
            <a:rect l="l" t="t" r="r" b="b"/>
            <a:pathLst>
              <a:path w="2602387" h="2082365">
                <a:moveTo>
                  <a:pt x="0" y="0"/>
                </a:moveTo>
                <a:lnTo>
                  <a:pt x="2602387" y="0"/>
                </a:lnTo>
                <a:lnTo>
                  <a:pt x="2602387" y="2082365"/>
                </a:lnTo>
                <a:lnTo>
                  <a:pt x="0" y="2082365"/>
                </a:lnTo>
                <a:close/>
              </a:path>
            </a:pathLst>
          </a:custGeom>
        </p:spPr>
        <p:txBody>
          <a:bodyPr wrap="square">
            <a:noAutofit/>
          </a:bodyPr>
          <a:lstStyle>
            <a:lvl1pPr marL="0" indent="0">
              <a:buNone/>
              <a:defRPr/>
            </a:lvl1pPr>
          </a:lstStyle>
          <a:p>
            <a:r>
              <a:rPr lang="en-GB" dirty="0"/>
              <a:t> </a:t>
            </a:r>
          </a:p>
        </p:txBody>
      </p:sp>
      <p:pic>
        <p:nvPicPr>
          <p:cNvPr id="21" name="Picture 20" descr="Shape&#10;&#10;Description automatically generated">
            <a:extLst>
              <a:ext uri="{FF2B5EF4-FFF2-40B4-BE49-F238E27FC236}">
                <a16:creationId xmlns:a16="http://schemas.microsoft.com/office/drawing/2014/main" id="{FD3A2C6A-7917-D63A-5975-A8D386D6C98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455428" y="6103590"/>
            <a:ext cx="555221" cy="555533"/>
          </a:xfrm>
          <a:prstGeom prst="rect">
            <a:avLst/>
          </a:prstGeom>
        </p:spPr>
      </p:pic>
      <p:sp>
        <p:nvSpPr>
          <p:cNvPr id="22" name="Text Placeholder 13">
            <a:extLst>
              <a:ext uri="{FF2B5EF4-FFF2-40B4-BE49-F238E27FC236}">
                <a16:creationId xmlns:a16="http://schemas.microsoft.com/office/drawing/2014/main" id="{7062AA7A-87E2-AB0C-04F8-9069A24978D7}"/>
              </a:ext>
            </a:extLst>
          </p:cNvPr>
          <p:cNvSpPr>
            <a:spLocks noGrp="1"/>
          </p:cNvSpPr>
          <p:nvPr>
            <p:ph type="body" sz="quarter" idx="11" hasCustomPrompt="1"/>
          </p:nvPr>
        </p:nvSpPr>
        <p:spPr>
          <a:xfrm>
            <a:off x="766762" y="514772"/>
            <a:ext cx="10658476" cy="648071"/>
          </a:xfrm>
        </p:spPr>
        <p:txBody>
          <a:bodyPr anchor="ctr">
            <a:noAutofit/>
          </a:bodyPr>
          <a:lstStyle>
            <a:lvl1pPr marL="0" indent="0" algn="ctr">
              <a:lnSpc>
                <a:spcPct val="100000"/>
              </a:lnSpc>
              <a:spcBef>
                <a:spcPts val="0"/>
              </a:spcBef>
              <a:buNone/>
              <a:defRPr sz="3200" b="1">
                <a:solidFill>
                  <a:schemeClr val="tx1"/>
                </a:solidFill>
                <a:latin typeface="Oswald"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Add Slide Heading Here</a:t>
            </a:r>
            <a:endParaRPr lang="en-GB" dirty="0"/>
          </a:p>
        </p:txBody>
      </p:sp>
      <p:sp>
        <p:nvSpPr>
          <p:cNvPr id="15" name="Text Placeholder 13">
            <a:extLst>
              <a:ext uri="{FF2B5EF4-FFF2-40B4-BE49-F238E27FC236}">
                <a16:creationId xmlns:a16="http://schemas.microsoft.com/office/drawing/2014/main" id="{CB36416B-9507-EF2F-D99A-66399A52CE9F}"/>
              </a:ext>
            </a:extLst>
          </p:cNvPr>
          <p:cNvSpPr>
            <a:spLocks noGrp="1"/>
          </p:cNvSpPr>
          <p:nvPr>
            <p:ph type="body" sz="quarter" idx="12" hasCustomPrompt="1"/>
          </p:nvPr>
        </p:nvSpPr>
        <p:spPr>
          <a:xfrm>
            <a:off x="766762" y="1181100"/>
            <a:ext cx="10658476" cy="591716"/>
          </a:xfrm>
        </p:spPr>
        <p:txBody>
          <a:bodyPr anchor="t">
            <a:noAutofit/>
          </a:bodyPr>
          <a:lstStyle>
            <a:lvl1pPr marL="0" indent="0" algn="ctr">
              <a:lnSpc>
                <a:spcPct val="100000"/>
              </a:lnSpc>
              <a:spcBef>
                <a:spcPts val="0"/>
              </a:spcBef>
              <a:spcAft>
                <a:spcPts val="1200"/>
              </a:spcAft>
              <a:buFont typeface="+mj-lt"/>
              <a:buNone/>
              <a:defRPr sz="1400" b="0">
                <a:solidFill>
                  <a:schemeClr val="tx1"/>
                </a:solidFill>
                <a:latin typeface="Muli Regular" panose="00000500000000000000" pitchFamily="2" charset="0"/>
              </a:defRPr>
            </a:lvl1pPr>
            <a:lvl2pPr marL="457200" indent="0">
              <a:buNone/>
              <a:defRPr sz="4000">
                <a:latin typeface="Oswald" pitchFamily="2" charset="0"/>
              </a:defRPr>
            </a:lvl2pPr>
            <a:lvl3pPr marL="914400" indent="0">
              <a:buNone/>
              <a:defRPr sz="4000">
                <a:latin typeface="Oswald" pitchFamily="2" charset="0"/>
              </a:defRPr>
            </a:lvl3pPr>
            <a:lvl4pPr marL="1371600" indent="0">
              <a:buNone/>
              <a:defRPr sz="4000">
                <a:latin typeface="Oswald" pitchFamily="2" charset="0"/>
              </a:defRPr>
            </a:lvl4pPr>
            <a:lvl5pPr marL="1828800" indent="0">
              <a:buNone/>
              <a:defRPr sz="4000">
                <a:latin typeface="Oswald" pitchFamily="2" charset="0"/>
              </a:defRPr>
            </a:lvl5pPr>
          </a:lstStyle>
          <a:p>
            <a:pPr lvl="0"/>
            <a:r>
              <a:rPr lang="en-US" dirty="0"/>
              <a:t>Text Here</a:t>
            </a:r>
            <a:endParaRPr lang="en-GB" dirty="0"/>
          </a:p>
        </p:txBody>
      </p:sp>
    </p:spTree>
    <p:extLst>
      <p:ext uri="{BB962C8B-B14F-4D97-AF65-F5344CB8AC3E}">
        <p14:creationId xmlns:p14="http://schemas.microsoft.com/office/powerpoint/2010/main" val="528590178"/>
      </p:ext>
    </p:extLst>
  </p:cSld>
  <p:clrMapOvr>
    <a:masterClrMapping/>
  </p:clrMapOvr>
  <p:extLst>
    <p:ext uri="{DCECCB84-F9BA-43D5-87BE-67443E8EF086}">
      <p15:sldGuideLst xmlns:p15="http://schemas.microsoft.com/office/powerpoint/2012/main">
        <p15:guide id="1" pos="483"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DB38F3-97EE-2E97-24F5-0845D7A8AC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5860387-3202-4A0F-2E8B-7CD9A1A0F8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BF40C48-21B0-BA31-64A9-4DB9B3D82B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763BA3-8937-4C89-9F6B-3E8FC7B5BE2E}" type="datetimeFigureOut">
              <a:rPr lang="en-GB" smtClean="0"/>
              <a:t>10/11/2022</a:t>
            </a:fld>
            <a:endParaRPr lang="en-GB"/>
          </a:p>
        </p:txBody>
      </p:sp>
      <p:sp>
        <p:nvSpPr>
          <p:cNvPr id="5" name="Footer Placeholder 4">
            <a:extLst>
              <a:ext uri="{FF2B5EF4-FFF2-40B4-BE49-F238E27FC236}">
                <a16:creationId xmlns:a16="http://schemas.microsoft.com/office/drawing/2014/main" id="{3D09DABA-4AC8-03FF-2598-4739D83F75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E57408-5654-3788-5A7D-F7EEB59A23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8C8D8F-FE08-4DA2-BFAF-F605521AE8F5}" type="slidenum">
              <a:rPr lang="en-GB" smtClean="0"/>
              <a:t>‹#›</a:t>
            </a:fld>
            <a:endParaRPr lang="en-GB"/>
          </a:p>
        </p:txBody>
      </p:sp>
    </p:spTree>
    <p:extLst>
      <p:ext uri="{BB962C8B-B14F-4D97-AF65-F5344CB8AC3E}">
        <p14:creationId xmlns:p14="http://schemas.microsoft.com/office/powerpoint/2010/main" val="2383072650"/>
      </p:ext>
    </p:extLst>
  </p:cSld>
  <p:clrMap bg1="lt1" tx1="dk1" bg2="lt2" tx2="dk2" accent1="accent1" accent2="accent2" accent3="accent3" accent4="accent4" accent5="accent5" accent6="accent6" hlink="hlink" folHlink="folHlink"/>
  <p:sldLayoutIdLst>
    <p:sldLayoutId id="2147483667" r:id="rId1"/>
    <p:sldLayoutId id="2147483649" r:id="rId2"/>
    <p:sldLayoutId id="2147483668" r:id="rId3"/>
    <p:sldLayoutId id="2147483650" r:id="rId4"/>
    <p:sldLayoutId id="2147483669" r:id="rId5"/>
    <p:sldLayoutId id="2147483670" r:id="rId6"/>
    <p:sldLayoutId id="2147483671" r:id="rId7"/>
    <p:sldLayoutId id="2147483672" r:id="rId8"/>
    <p:sldLayoutId id="2147483673" r:id="rId9"/>
    <p:sldLayoutId id="2147483674" r:id="rId10"/>
    <p:sldLayoutId id="2147483664" r:id="rId11"/>
    <p:sldLayoutId id="2147483665" r:id="rId12"/>
    <p:sldLayoutId id="2147483666" r:id="rId13"/>
    <p:sldLayoutId id="2147483676" r:id="rId14"/>
    <p:sldLayoutId id="2147483677" r:id="rId15"/>
    <p:sldLayoutId id="2147483678" r:id="rId16"/>
    <p:sldLayoutId id="2147483679" r:id="rId17"/>
    <p:sldLayoutId id="2147483680" r:id="rId18"/>
    <p:sldLayoutId id="2147483681"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83" userDrawn="1">
          <p15:clr>
            <a:srgbClr val="F26B43"/>
          </p15:clr>
        </p15:guide>
        <p15:guide id="2" pos="7197"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1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8" Type="http://schemas.openxmlformats.org/officeDocument/2006/relationships/hyperlink" Target="https://developer.microsoft.com/en-us/fluentui#/" TargetMode="External"/><Relationship Id="rId3" Type="http://schemas.openxmlformats.org/officeDocument/2006/relationships/image" Target="../media/image19.png"/><Relationship Id="rId7" Type="http://schemas.openxmlformats.org/officeDocument/2006/relationships/hyperlink" Target="https://docs.microsoft.com/en-us/office/dev/add-ins/design/design-toolkits" TargetMode="External"/><Relationship Id="rId2" Type="http://schemas.openxmlformats.org/officeDocument/2006/relationships/image" Target="../media/image18.png"/><Relationship Id="rId1" Type="http://schemas.openxmlformats.org/officeDocument/2006/relationships/slideLayout" Target="../slideLayouts/slideLayout1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hyperlink" Target="https://www.adobe.com/products/xd/features/ui-kits.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7.xml"/><Relationship Id="rId5" Type="http://schemas.openxmlformats.org/officeDocument/2006/relationships/image" Target="../media/image25.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5.xml"/><Relationship Id="rId6" Type="http://schemas.openxmlformats.org/officeDocument/2006/relationships/image" Target="../media/image9.jpeg"/><Relationship Id="rId5" Type="http://schemas.microsoft.com/office/2007/relationships/hdphoto" Target="../media/hdphoto1.wdp"/><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hyperlink" Target="https://docs.microsoft.com/en-us/powerapps/maker/canvas-apps/create-responsive-layout" TargetMode="External"/><Relationship Id="rId2" Type="http://schemas.openxmlformats.org/officeDocument/2006/relationships/image" Target="../media/image26.png"/><Relationship Id="rId1" Type="http://schemas.openxmlformats.org/officeDocument/2006/relationships/slideLayout" Target="../slideLayouts/slideLayout17.xml"/><Relationship Id="rId4" Type="http://schemas.openxmlformats.org/officeDocument/2006/relationships/hyperlink" Target="https://github.com/Feincraft/TrulyResponsiv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7.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7.xml"/><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7.xml"/><Relationship Id="rId5" Type="http://schemas.openxmlformats.org/officeDocument/2006/relationships/image" Target="../media/image37.png"/><Relationship Id="rId4" Type="http://schemas.openxmlformats.org/officeDocument/2006/relationships/image" Target="../media/image3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Layout" Target="../slideLayouts/slideLayout17.xml"/><Relationship Id="rId4" Type="http://schemas.openxmlformats.org/officeDocument/2006/relationships/image" Target="../media/image42.png"/></Relationships>
</file>

<file path=ppt/slides/_rels/slide3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5.png"/><Relationship Id="rId1" Type="http://schemas.openxmlformats.org/officeDocument/2006/relationships/slideLayout" Target="../slideLayouts/slideLayout17.xml"/><Relationship Id="rId4" Type="http://schemas.openxmlformats.org/officeDocument/2006/relationships/image" Target="../media/image47.png"/></Relationships>
</file>

<file path=ppt/slides/_rels/slide3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jpeg"/><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hyperlink" Target="https://www.canva.com/colors/color-wheel/" TargetMode="Externa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3" Type="http://schemas.openxmlformats.org/officeDocument/2006/relationships/image" Target="../media/image52.jpeg"/><Relationship Id="rId7" Type="http://schemas.openxmlformats.org/officeDocument/2006/relationships/image" Target="../media/image56.gif"/><Relationship Id="rId2" Type="http://schemas.openxmlformats.org/officeDocument/2006/relationships/image" Target="../media/image51.jpg"/><Relationship Id="rId1" Type="http://schemas.openxmlformats.org/officeDocument/2006/relationships/slideLayout" Target="../slideLayouts/slideLayout17.xml"/><Relationship Id="rId6" Type="http://schemas.openxmlformats.org/officeDocument/2006/relationships/image" Target="../media/image55.svg"/><Relationship Id="rId5" Type="http://schemas.openxmlformats.org/officeDocument/2006/relationships/image" Target="../media/image54.png"/><Relationship Id="rId4" Type="http://schemas.openxmlformats.org/officeDocument/2006/relationships/image" Target="../media/image53.png"/></Relationships>
</file>

<file path=ppt/slides/_rels/slide38.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3" Type="http://schemas.openxmlformats.org/officeDocument/2006/relationships/hyperlink" Target="https://www.facebook.com/brand/resources/instagram/icons" TargetMode="External"/><Relationship Id="rId2" Type="http://schemas.openxmlformats.org/officeDocument/2006/relationships/hyperlink" Target="https://brand.netflix.com/en/assets/" TargetMode="External"/><Relationship Id="rId1" Type="http://schemas.openxmlformats.org/officeDocument/2006/relationships/slideLayout" Target="../slideLayouts/slideLayout17.xml"/><Relationship Id="rId4" Type="http://schemas.openxmlformats.org/officeDocument/2006/relationships/image" Target="../media/image60.png"/></Relationships>
</file>

<file path=ppt/slides/_rels/slide4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8.xml.rels><?xml version="1.0" encoding="UTF-8" standalone="yes"?>
<Relationships xmlns="http://schemas.openxmlformats.org/package/2006/relationships"><Relationship Id="rId2" Type="http://schemas.openxmlformats.org/officeDocument/2006/relationships/image" Target="../media/image62.gif"/><Relationship Id="rId1" Type="http://schemas.openxmlformats.org/officeDocument/2006/relationships/slideLayout" Target="../slideLayouts/slideLayout17.xml"/></Relationships>
</file>

<file path=ppt/slides/_rels/slide49.xml.rels><?xml version="1.0" encoding="UTF-8" standalone="yes"?>
<Relationships xmlns="http://schemas.openxmlformats.org/package/2006/relationships"><Relationship Id="rId2" Type="http://schemas.openxmlformats.org/officeDocument/2006/relationships/image" Target="../media/image63.gif"/><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Layout" Target="../slideLayouts/slideLayout17.xml"/></Relationships>
</file>

<file path=ppt/slides/_rels/slide52.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8" Type="http://schemas.openxmlformats.org/officeDocument/2006/relationships/hyperlink" Target="https://github.com/Feincraft/TrulyResponsive" TargetMode="External"/><Relationship Id="rId3" Type="http://schemas.openxmlformats.org/officeDocument/2006/relationships/hyperlink" Target="https://color.adobe.com/create/color-wheel" TargetMode="External"/><Relationship Id="rId7" Type="http://schemas.openxmlformats.org/officeDocument/2006/relationships/hyperlink" Target="https://docs.microsoft.com/en-us/powerapps/maker/canvas-apps/create-responsive-layout" TargetMode="External"/><Relationship Id="rId2" Type="http://schemas.openxmlformats.org/officeDocument/2006/relationships/hyperlink" Target="https://www.canva.com/colors/color-wheel/" TargetMode="External"/><Relationship Id="rId1" Type="http://schemas.openxmlformats.org/officeDocument/2006/relationships/slideLayout" Target="../slideLayouts/slideLayout17.xml"/><Relationship Id="rId6" Type="http://schemas.openxmlformats.org/officeDocument/2006/relationships/hyperlink" Target="https://www.adobe.com/products/xd/features/ui-kits.html" TargetMode="External"/><Relationship Id="rId11" Type="http://schemas.openxmlformats.org/officeDocument/2006/relationships/hyperlink" Target="https://www.facebook.com/brand/resources/instagram/icons" TargetMode="External"/><Relationship Id="rId5" Type="http://schemas.openxmlformats.org/officeDocument/2006/relationships/hyperlink" Target="https://docs.microsoft.com/en-us/office/dev/add-ins/design/design-toolkits" TargetMode="External"/><Relationship Id="rId10" Type="http://schemas.openxmlformats.org/officeDocument/2006/relationships/hyperlink" Target="https://brand.netflix.com/en/assets/" TargetMode="External"/><Relationship Id="rId4" Type="http://schemas.openxmlformats.org/officeDocument/2006/relationships/hyperlink" Target="https://developer.microsoft.com/en-us/fluentui#/" TargetMode="External"/><Relationship Id="rId9" Type="http://schemas.openxmlformats.org/officeDocument/2006/relationships/hyperlink" Target="https://github.com/Feincraft/PowerProgressive" TargetMode="External"/></Relationships>
</file>

<file path=ppt/slides/_rels/slide55.xml.rels><?xml version="1.0" encoding="UTF-8" standalone="yes"?>
<Relationships xmlns="http://schemas.openxmlformats.org/package/2006/relationships"><Relationship Id="rId3" Type="http://schemas.openxmlformats.org/officeDocument/2006/relationships/hyperlink" Target="https://github.com/Feincraft/CDN/blob/main/UX%20Design%20Directions%20EMEA%202022.pptx?raw=true" TargetMode="External"/><Relationship Id="rId2" Type="http://schemas.openxmlformats.org/officeDocument/2006/relationships/image" Target="../media/image66.png"/><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hyperlink" Target="http://www.linkedin.com/company/fasttrackdynamics365/" TargetMode="External"/><Relationship Id="rId1" Type="http://schemas.openxmlformats.org/officeDocument/2006/relationships/slideLayout" Target="../slideLayouts/slideLayout19.xml"/><Relationship Id="rId4" Type="http://schemas.openxmlformats.org/officeDocument/2006/relationships/image" Target="../media/image68.png"/></Relationships>
</file>

<file path=ppt/slides/_rels/slide5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19.xml"/><Relationship Id="rId4" Type="http://schemas.openxmlformats.org/officeDocument/2006/relationships/hyperlink" Target="https://linktr.ee/feincraft" TargetMode="Externa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7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city next to a body of water&#10;&#10;Description automatically generated with medium confidence">
            <a:extLst>
              <a:ext uri="{FF2B5EF4-FFF2-40B4-BE49-F238E27FC236}">
                <a16:creationId xmlns:a16="http://schemas.microsoft.com/office/drawing/2014/main" id="{069474FA-3158-6DD3-BBDB-399C857F3BC2}"/>
              </a:ext>
            </a:extLst>
          </p:cNvPr>
          <p:cNvPicPr>
            <a:picLocks noGrp="1" noChangeAspect="1"/>
          </p:cNvPicPr>
          <p:nvPr>
            <p:ph type="pic" sz="quarter" idx="12"/>
          </p:nvPr>
        </p:nvPicPr>
        <p:blipFill>
          <a:blip r:embed="rId2" cstate="screen">
            <a:extLst>
              <a:ext uri="{28A0092B-C50C-407E-A947-70E740481C1C}">
                <a14:useLocalDpi xmlns:a14="http://schemas.microsoft.com/office/drawing/2010/main"/>
              </a:ext>
            </a:extLst>
          </a:blip>
          <a:srcRect/>
          <a:stretch>
            <a:fillRect/>
          </a:stretch>
        </p:blipFill>
        <p:spPr/>
      </p:pic>
      <p:sp>
        <p:nvSpPr>
          <p:cNvPr id="5" name="Rectangle 4">
            <a:extLst>
              <a:ext uri="{FF2B5EF4-FFF2-40B4-BE49-F238E27FC236}">
                <a16:creationId xmlns:a16="http://schemas.microsoft.com/office/drawing/2014/main" id="{8579203E-7D16-2EB9-33BB-7EBF09D9F5CB}"/>
              </a:ext>
            </a:extLst>
          </p:cNvPr>
          <p:cNvSpPr/>
          <p:nvPr/>
        </p:nvSpPr>
        <p:spPr>
          <a:xfrm>
            <a:off x="11832" y="1206500"/>
            <a:ext cx="12192000" cy="4896544"/>
          </a:xfrm>
          <a:prstGeom prst="rect">
            <a:avLst/>
          </a:prstGeom>
          <a:gradFill flip="none" rotWithShape="1">
            <a:gsLst>
              <a:gs pos="0">
                <a:schemeClr val="tx1">
                  <a:lumMod val="95000"/>
                  <a:lumOff val="5000"/>
                  <a:alpha val="0"/>
                </a:schemeClr>
              </a:gs>
              <a:gs pos="100000">
                <a:schemeClr val="tx1">
                  <a:alpha val="5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a:extLst>
              <a:ext uri="{FF2B5EF4-FFF2-40B4-BE49-F238E27FC236}">
                <a16:creationId xmlns:a16="http://schemas.microsoft.com/office/drawing/2014/main" id="{C14325E7-842D-4334-588D-04188C1CE13D}"/>
              </a:ext>
            </a:extLst>
          </p:cNvPr>
          <p:cNvSpPr>
            <a:spLocks noGrp="1"/>
          </p:cNvSpPr>
          <p:nvPr>
            <p:ph type="body" sz="quarter" idx="10"/>
          </p:nvPr>
        </p:nvSpPr>
        <p:spPr>
          <a:xfrm>
            <a:off x="695325" y="2924175"/>
            <a:ext cx="8064971" cy="720725"/>
          </a:xfrm>
        </p:spPr>
        <p:txBody>
          <a:bodyPr/>
          <a:lstStyle/>
          <a:p>
            <a:r>
              <a:rPr lang="en-GB" sz="4000" b="1" dirty="0">
                <a:solidFill>
                  <a:schemeClr val="bg1"/>
                </a:solidFill>
                <a:latin typeface="Oswald" pitchFamily="2" charset="0"/>
              </a:rPr>
              <a:t>UX Design Principles for Power Apps</a:t>
            </a:r>
          </a:p>
        </p:txBody>
      </p:sp>
      <p:sp>
        <p:nvSpPr>
          <p:cNvPr id="4" name="Text Placeholder 3">
            <a:extLst>
              <a:ext uri="{FF2B5EF4-FFF2-40B4-BE49-F238E27FC236}">
                <a16:creationId xmlns:a16="http://schemas.microsoft.com/office/drawing/2014/main" id="{D1083117-5EC0-66F5-30AE-A043D560F500}"/>
              </a:ext>
            </a:extLst>
          </p:cNvPr>
          <p:cNvSpPr>
            <a:spLocks noGrp="1"/>
          </p:cNvSpPr>
          <p:nvPr>
            <p:ph type="body" sz="quarter" idx="11"/>
          </p:nvPr>
        </p:nvSpPr>
        <p:spPr/>
        <p:txBody>
          <a:bodyPr/>
          <a:lstStyle/>
          <a:p>
            <a:pPr>
              <a:lnSpc>
                <a:spcPct val="100000"/>
              </a:lnSpc>
            </a:pPr>
            <a:r>
              <a:rPr lang="en-GB" sz="1800" b="1" dirty="0">
                <a:solidFill>
                  <a:schemeClr val="bg1"/>
                </a:solidFill>
                <a:latin typeface="Muli Regular"/>
              </a:rPr>
              <a:t>Ilya Fainberg</a:t>
            </a:r>
          </a:p>
          <a:p>
            <a:pPr>
              <a:lnSpc>
                <a:spcPct val="100000"/>
              </a:lnSpc>
            </a:pPr>
            <a:r>
              <a:rPr lang="en-GB" dirty="0">
                <a:latin typeface="Muli Regular"/>
              </a:rPr>
              <a:t>Sr. Program Manager</a:t>
            </a:r>
          </a:p>
          <a:p>
            <a:pPr>
              <a:lnSpc>
                <a:spcPct val="100000"/>
              </a:lnSpc>
            </a:pPr>
            <a:r>
              <a:rPr lang="en-GB" sz="1400" dirty="0">
                <a:solidFill>
                  <a:schemeClr val="bg1"/>
                </a:solidFill>
                <a:latin typeface="Muli Regular"/>
              </a:rPr>
              <a:t>Microsoft</a:t>
            </a:r>
          </a:p>
        </p:txBody>
      </p:sp>
    </p:spTree>
    <p:extLst>
      <p:ext uri="{BB962C8B-B14F-4D97-AF65-F5344CB8AC3E}">
        <p14:creationId xmlns:p14="http://schemas.microsoft.com/office/powerpoint/2010/main" val="40294746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UX, UI and difference between them</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8127947" cy="5244513"/>
          </a:xfrm>
        </p:spPr>
        <p:txBody>
          <a:bodyPr/>
          <a:lstStyle/>
          <a:p>
            <a:pPr marL="0" indent="0">
              <a:buNone/>
            </a:pPr>
            <a:r>
              <a:rPr lang="en-BB" sz="2400" dirty="0"/>
              <a:t>You’d notice that some of the changes we made are </a:t>
            </a:r>
            <a:r>
              <a:rPr lang="en-BB" sz="2400" b="1" dirty="0">
                <a:solidFill>
                  <a:srgbClr val="107C10"/>
                </a:solidFill>
              </a:rPr>
              <a:t>functional (UX)</a:t>
            </a:r>
            <a:r>
              <a:rPr lang="en-BB" sz="2400" dirty="0"/>
              <a:t>, while others are </a:t>
            </a:r>
            <a:r>
              <a:rPr lang="en-BB" sz="2400" b="1" dirty="0">
                <a:solidFill>
                  <a:schemeClr val="accent3">
                    <a:lumMod val="50000"/>
                  </a:schemeClr>
                </a:solidFill>
              </a:rPr>
              <a:t>visual (UI)</a:t>
            </a:r>
            <a:r>
              <a:rPr lang="en-BB" sz="2400" dirty="0"/>
              <a:t>.</a:t>
            </a:r>
          </a:p>
          <a:p>
            <a:pPr marL="0" indent="0">
              <a:buNone/>
            </a:pPr>
            <a:r>
              <a:rPr lang="en-BB" sz="2400" dirty="0"/>
              <a:t>Both were important to achieve an overall better result.</a:t>
            </a:r>
          </a:p>
          <a:p>
            <a:pPr marL="0" indent="0">
              <a:buNone/>
            </a:pPr>
            <a:endParaRPr lang="en-BB" sz="2400" dirty="0"/>
          </a:p>
          <a:p>
            <a:pPr marL="0" indent="0">
              <a:buNone/>
            </a:pPr>
            <a:r>
              <a:rPr lang="en-BB" sz="2400" dirty="0"/>
              <a:t>When it comes to improving the visual style, we didn’t have to spend hours in Photoshop or Sketch, it was all done with standard icons and controls available in PowerApps Studio.</a:t>
            </a:r>
          </a:p>
          <a:p>
            <a:pPr marL="0" indent="0">
              <a:buNone/>
            </a:pPr>
            <a:endParaRPr lang="en-BB" sz="2400" dirty="0"/>
          </a:p>
          <a:p>
            <a:pPr marL="0" indent="0">
              <a:buNone/>
            </a:pPr>
            <a:r>
              <a:rPr lang="en-BB" sz="2400" dirty="0"/>
              <a:t>Notice that one of the changes we did was to change the order of the menu items to better match user expectations.</a:t>
            </a:r>
          </a:p>
          <a:p>
            <a:pPr marL="0" indent="0">
              <a:buNone/>
            </a:pPr>
            <a:r>
              <a:rPr lang="en-BB" sz="2400" dirty="0"/>
              <a:t>It was easy to make assumptions in this kind of app but what if we’re developing a highly specialized app which we don’t understand? How do we tailor that to the end user?</a:t>
            </a:r>
          </a:p>
        </p:txBody>
      </p:sp>
      <p:sp>
        <p:nvSpPr>
          <p:cNvPr id="8" name="Content Placeholder 2">
            <a:extLst>
              <a:ext uri="{FF2B5EF4-FFF2-40B4-BE49-F238E27FC236}">
                <a16:creationId xmlns:a16="http://schemas.microsoft.com/office/drawing/2014/main" id="{F2051533-515E-4EC0-BC97-4B57F19D8F3E}"/>
              </a:ext>
            </a:extLst>
          </p:cNvPr>
          <p:cNvSpPr txBox="1">
            <a:spLocks/>
          </p:cNvSpPr>
          <p:nvPr/>
        </p:nvSpPr>
        <p:spPr>
          <a:xfrm>
            <a:off x="9213379" y="1525512"/>
            <a:ext cx="2701432" cy="4530471"/>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anose="020B0604020202020204" pitchFamily="34" charset="0"/>
              <a:buChar char="•"/>
            </a:pPr>
            <a:r>
              <a:rPr lang="en-BB" sz="1600" dirty="0">
                <a:solidFill>
                  <a:schemeClr val="accent3">
                    <a:lumMod val="50000"/>
                  </a:schemeClr>
                </a:solidFill>
              </a:rPr>
              <a:t>There’s enough contrast between text and background</a:t>
            </a:r>
          </a:p>
          <a:p>
            <a:pPr>
              <a:buFont typeface="Arial" panose="020B0604020202020204" pitchFamily="34" charset="0"/>
              <a:buChar char="•"/>
            </a:pPr>
            <a:r>
              <a:rPr lang="en-BB" sz="1600" dirty="0">
                <a:solidFill>
                  <a:srgbClr val="107C10"/>
                </a:solidFill>
              </a:rPr>
              <a:t>App title (branding) occupies minimal space</a:t>
            </a:r>
          </a:p>
          <a:p>
            <a:pPr>
              <a:buFont typeface="Arial" panose="020B0604020202020204" pitchFamily="34" charset="0"/>
              <a:buChar char="•"/>
            </a:pPr>
            <a:r>
              <a:rPr lang="en-BB" sz="1600" dirty="0">
                <a:solidFill>
                  <a:srgbClr val="107C10"/>
                </a:solidFill>
              </a:rPr>
              <a:t>Title bar space is functional</a:t>
            </a:r>
          </a:p>
          <a:p>
            <a:pPr>
              <a:buFont typeface="Arial" panose="020B0604020202020204" pitchFamily="34" charset="0"/>
              <a:buChar char="•"/>
            </a:pPr>
            <a:r>
              <a:rPr lang="en-BB" sz="1600" dirty="0">
                <a:solidFill>
                  <a:srgbClr val="107C10"/>
                </a:solidFill>
              </a:rPr>
              <a:t>App immediately shows </a:t>
            </a:r>
            <a:br>
              <a:rPr lang="en-BB" sz="1600" dirty="0">
                <a:solidFill>
                  <a:srgbClr val="107C10"/>
                </a:solidFill>
              </a:rPr>
            </a:br>
            <a:r>
              <a:rPr lang="en-BB" sz="1600" dirty="0">
                <a:solidFill>
                  <a:srgbClr val="107C10"/>
                </a:solidFill>
              </a:rPr>
              <a:t>a functional screen with relevant information</a:t>
            </a:r>
          </a:p>
          <a:p>
            <a:pPr>
              <a:buFont typeface="Arial" panose="020B0604020202020204" pitchFamily="34" charset="0"/>
              <a:buChar char="•"/>
            </a:pPr>
            <a:r>
              <a:rPr lang="en-BB" sz="1600" dirty="0">
                <a:solidFill>
                  <a:schemeClr val="accent3">
                    <a:lumMod val="50000"/>
                  </a:schemeClr>
                </a:solidFill>
              </a:rPr>
              <a:t>App areas are represented as icons with text</a:t>
            </a:r>
          </a:p>
          <a:p>
            <a:pPr>
              <a:buFont typeface="Arial" panose="020B0604020202020204" pitchFamily="34" charset="0"/>
              <a:buChar char="•"/>
            </a:pPr>
            <a:r>
              <a:rPr lang="en-BB" sz="1600" dirty="0">
                <a:solidFill>
                  <a:schemeClr val="accent3">
                    <a:lumMod val="50000"/>
                  </a:schemeClr>
                </a:solidFill>
              </a:rPr>
              <a:t>Button highlight </a:t>
            </a:r>
            <a:r>
              <a:rPr lang="en-BB" sz="1600" dirty="0" err="1">
                <a:solidFill>
                  <a:schemeClr val="accent3">
                    <a:lumMod val="50000"/>
                  </a:schemeClr>
                </a:solidFill>
              </a:rPr>
              <a:t>color</a:t>
            </a:r>
            <a:r>
              <a:rPr lang="en-BB" sz="1600" dirty="0">
                <a:solidFill>
                  <a:schemeClr val="accent3">
                    <a:lumMod val="50000"/>
                  </a:schemeClr>
                </a:solidFill>
              </a:rPr>
              <a:t> echoes the accent </a:t>
            </a:r>
            <a:r>
              <a:rPr lang="en-BB" sz="1600" dirty="0" err="1">
                <a:solidFill>
                  <a:schemeClr val="accent3">
                    <a:lumMod val="50000"/>
                  </a:schemeClr>
                </a:solidFill>
              </a:rPr>
              <a:t>color</a:t>
            </a:r>
            <a:r>
              <a:rPr lang="en-BB" sz="1600" dirty="0">
                <a:solidFill>
                  <a:schemeClr val="accent3">
                    <a:lumMod val="50000"/>
                  </a:schemeClr>
                </a:solidFill>
              </a:rPr>
              <a:t> of the title bar</a:t>
            </a:r>
          </a:p>
          <a:p>
            <a:pPr>
              <a:buFont typeface="Arial" panose="020B0604020202020204" pitchFamily="34" charset="0"/>
              <a:buChar char="•"/>
            </a:pPr>
            <a:r>
              <a:rPr lang="en-BB" sz="1600" dirty="0">
                <a:solidFill>
                  <a:srgbClr val="107C10"/>
                </a:solidFill>
              </a:rPr>
              <a:t>Button placement reflects the priorities of the user</a:t>
            </a:r>
          </a:p>
          <a:p>
            <a:pPr>
              <a:buFont typeface="Arial" panose="020B0604020202020204" pitchFamily="34" charset="0"/>
              <a:buChar char="•"/>
            </a:pPr>
            <a:endParaRPr lang="en-BB" sz="1600" dirty="0"/>
          </a:p>
        </p:txBody>
      </p:sp>
      <p:sp>
        <p:nvSpPr>
          <p:cNvPr id="4" name="Rectangle 3">
            <a:extLst>
              <a:ext uri="{FF2B5EF4-FFF2-40B4-BE49-F238E27FC236}">
                <a16:creationId xmlns:a16="http://schemas.microsoft.com/office/drawing/2014/main" id="{B6C3787A-0B13-49DD-B4F2-053D967D45E5}"/>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DDE3B9BC-DC33-44AB-9B86-98BD29719030}"/>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4</a:t>
            </a:r>
            <a:endParaRPr lang="en-BE" sz="1600" dirty="0" err="1">
              <a:solidFill>
                <a:schemeClr val="bg1"/>
              </a:solidFill>
            </a:endParaRPr>
          </a:p>
        </p:txBody>
      </p:sp>
    </p:spTree>
    <p:extLst>
      <p:ext uri="{BB962C8B-B14F-4D97-AF65-F5344CB8AC3E}">
        <p14:creationId xmlns:p14="http://schemas.microsoft.com/office/powerpoint/2010/main" val="9808981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EAA5508-DD3C-4411-B55C-C12B1C348DA3}"/>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p:txBody>
          <a:bodyPr/>
          <a:lstStyle/>
          <a:p>
            <a:r>
              <a:rPr lang="en-US" dirty="0">
                <a:solidFill>
                  <a:srgbClr val="E6BED8"/>
                </a:solidFill>
              </a:rPr>
              <a:t>Understanding the user</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3</a:t>
            </a:r>
            <a:endParaRPr lang="en-US" dirty="0"/>
          </a:p>
        </p:txBody>
      </p:sp>
    </p:spTree>
    <p:extLst>
      <p:ext uri="{BB962C8B-B14F-4D97-AF65-F5344CB8AC3E}">
        <p14:creationId xmlns:p14="http://schemas.microsoft.com/office/powerpoint/2010/main" val="1718922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Understanding the user</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5355312"/>
          </a:xfrm>
        </p:spPr>
        <p:txBody>
          <a:bodyPr>
            <a:normAutofit lnSpcReduction="10000"/>
          </a:bodyPr>
          <a:lstStyle/>
          <a:p>
            <a:pPr marL="0" indent="0">
              <a:buNone/>
            </a:pPr>
            <a:r>
              <a:rPr lang="en-BB" sz="2400" dirty="0"/>
              <a:t>The easiest way to understand the priorities of the user is to ask them.</a:t>
            </a:r>
          </a:p>
          <a:p>
            <a:pPr marL="0" indent="0">
              <a:buNone/>
            </a:pPr>
            <a:r>
              <a:rPr lang="en-BB" sz="2400" dirty="0"/>
              <a:t>But don’t expect</a:t>
            </a:r>
            <a:r>
              <a:rPr lang="en-US" sz="2400" dirty="0"/>
              <a:t> them</a:t>
            </a:r>
            <a:r>
              <a:rPr lang="en-BB" sz="2400" dirty="0"/>
              <a:t> to just tell you how the app should look like or work.</a:t>
            </a:r>
          </a:p>
          <a:p>
            <a:pPr marL="0" indent="0">
              <a:buNone/>
            </a:pPr>
            <a:r>
              <a:rPr lang="en-BB" sz="2400" dirty="0"/>
              <a:t>The questions you need to ask are:</a:t>
            </a:r>
          </a:p>
          <a:p>
            <a:pPr>
              <a:buFont typeface="Arial" panose="020B0604020202020204" pitchFamily="34" charset="0"/>
              <a:buChar char="•"/>
            </a:pPr>
            <a:r>
              <a:rPr lang="en-BB" sz="2400" dirty="0"/>
              <a:t>W</a:t>
            </a:r>
            <a:r>
              <a:rPr lang="en-US" sz="2400" dirty="0"/>
              <a:t>h</a:t>
            </a:r>
            <a:r>
              <a:rPr lang="en-BB" sz="2400" dirty="0"/>
              <a:t>at is your role?</a:t>
            </a:r>
          </a:p>
          <a:p>
            <a:pPr>
              <a:buFont typeface="Arial" panose="020B0604020202020204" pitchFamily="34" charset="0"/>
              <a:buChar char="•"/>
            </a:pPr>
            <a:r>
              <a:rPr lang="en-BB" sz="2400" dirty="0"/>
              <a:t>What is your normal workflow?</a:t>
            </a:r>
          </a:p>
          <a:p>
            <a:pPr>
              <a:buFont typeface="Arial" panose="020B0604020202020204" pitchFamily="34" charset="0"/>
              <a:buChar char="•"/>
            </a:pPr>
            <a:r>
              <a:rPr lang="en-BB" sz="2400" dirty="0"/>
              <a:t>On what device do you usually open the app? Is it one or multiple?</a:t>
            </a:r>
          </a:p>
          <a:p>
            <a:pPr>
              <a:buFont typeface="Arial" panose="020B0604020202020204" pitchFamily="34" charset="0"/>
              <a:buChar char="•"/>
            </a:pPr>
            <a:r>
              <a:rPr lang="en-BB" sz="2400" dirty="0"/>
              <a:t>In what circumstances do you use the app? </a:t>
            </a:r>
          </a:p>
          <a:p>
            <a:pPr>
              <a:buFont typeface="Arial" panose="020B0604020202020204" pitchFamily="34" charset="0"/>
              <a:buChar char="•"/>
            </a:pPr>
            <a:r>
              <a:rPr lang="en-BB" sz="2400" dirty="0"/>
              <a:t>W</a:t>
            </a:r>
            <a:r>
              <a:rPr lang="en-US" sz="2400" dirty="0"/>
              <a:t>h</a:t>
            </a:r>
            <a:r>
              <a:rPr lang="en-BB" sz="2400" dirty="0"/>
              <a:t>at are you doing with the app often and what do you do seldom?</a:t>
            </a:r>
          </a:p>
          <a:p>
            <a:pPr>
              <a:buFont typeface="Arial" panose="020B0604020202020204" pitchFamily="34" charset="0"/>
              <a:buChar char="•"/>
            </a:pPr>
            <a:r>
              <a:rPr lang="en-BB" sz="2400" dirty="0"/>
              <a:t>What areas/functionalities of the app are the most time-sensitive?</a:t>
            </a:r>
          </a:p>
          <a:p>
            <a:pPr>
              <a:buFont typeface="Arial" panose="020B0604020202020204" pitchFamily="34" charset="0"/>
              <a:buChar char="•"/>
            </a:pPr>
            <a:endParaRPr lang="en-BB" sz="1400" dirty="0"/>
          </a:p>
          <a:p>
            <a:pPr marL="0" indent="0">
              <a:buNone/>
            </a:pPr>
            <a:r>
              <a:rPr lang="en-BB" sz="2400" dirty="0"/>
              <a:t>Long design documents are not always needed for smaller projects.</a:t>
            </a:r>
            <a:br>
              <a:rPr lang="en-BB" sz="2400" dirty="0"/>
            </a:br>
            <a:r>
              <a:rPr lang="en-BB" sz="2400" dirty="0"/>
              <a:t>Asking the right questions and tailor the application experience accordingly</a:t>
            </a:r>
            <a:r>
              <a:rPr lang="en-US" sz="2400" dirty="0"/>
              <a:t>.</a:t>
            </a:r>
            <a:r>
              <a:rPr lang="en-BB" sz="2400" dirty="0"/>
              <a:t> </a:t>
            </a:r>
            <a:br>
              <a:rPr lang="en-US" sz="2400" dirty="0"/>
            </a:br>
            <a:r>
              <a:rPr lang="en-US" sz="2400" dirty="0"/>
              <a:t>It is a c</a:t>
            </a:r>
            <a:r>
              <a:rPr lang="en-BB" sz="2400" dirty="0"/>
              <a:t>rucial part of the acceptance process.</a:t>
            </a:r>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5</a:t>
            </a:r>
            <a:endParaRPr lang="en-BE" sz="1600" dirty="0" err="1">
              <a:solidFill>
                <a:schemeClr val="bg1"/>
              </a:solidFill>
            </a:endParaRPr>
          </a:p>
        </p:txBody>
      </p:sp>
    </p:spTree>
    <p:extLst>
      <p:ext uri="{BB962C8B-B14F-4D97-AF65-F5344CB8AC3E}">
        <p14:creationId xmlns:p14="http://schemas.microsoft.com/office/powerpoint/2010/main" val="372112015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Understanding the user</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738664"/>
          </a:xfrm>
        </p:spPr>
        <p:txBody>
          <a:bodyPr>
            <a:normAutofit lnSpcReduction="10000"/>
          </a:bodyPr>
          <a:lstStyle/>
          <a:p>
            <a:pPr marL="0" indent="0">
              <a:buNone/>
            </a:pPr>
            <a:r>
              <a:rPr lang="en-BB" sz="2400" dirty="0"/>
              <a:t>Let’s look at what can we learn from each question and how it affects design decisions:</a:t>
            </a:r>
          </a:p>
        </p:txBody>
      </p:sp>
      <p:graphicFrame>
        <p:nvGraphicFramePr>
          <p:cNvPr id="4" name="Table 4">
            <a:extLst>
              <a:ext uri="{FF2B5EF4-FFF2-40B4-BE49-F238E27FC236}">
                <a16:creationId xmlns:a16="http://schemas.microsoft.com/office/drawing/2014/main" id="{8FE78C7E-61AE-4281-8102-40EDE40345A6}"/>
              </a:ext>
            </a:extLst>
          </p:cNvPr>
          <p:cNvGraphicFramePr>
            <a:graphicFrameLocks noGrp="1"/>
          </p:cNvGraphicFramePr>
          <p:nvPr>
            <p:extLst>
              <p:ext uri="{D42A27DB-BD31-4B8C-83A1-F6EECF244321}">
                <p14:modId xmlns:p14="http://schemas.microsoft.com/office/powerpoint/2010/main" val="1310617670"/>
              </p:ext>
            </p:extLst>
          </p:nvPr>
        </p:nvGraphicFramePr>
        <p:xfrm>
          <a:off x="892228" y="2300816"/>
          <a:ext cx="10299648" cy="3815080"/>
        </p:xfrm>
        <a:graphic>
          <a:graphicData uri="http://schemas.openxmlformats.org/drawingml/2006/table">
            <a:tbl>
              <a:tblPr firstRow="1" bandRow="1">
                <a:tableStyleId>{F2DE63D5-997A-4646-A377-4702673A728D}</a:tableStyleId>
              </a:tblPr>
              <a:tblGrid>
                <a:gridCol w="2498672">
                  <a:extLst>
                    <a:ext uri="{9D8B030D-6E8A-4147-A177-3AD203B41FA5}">
                      <a16:colId xmlns:a16="http://schemas.microsoft.com/office/drawing/2014/main" val="1362368004"/>
                    </a:ext>
                  </a:extLst>
                </a:gridCol>
                <a:gridCol w="4076700">
                  <a:extLst>
                    <a:ext uri="{9D8B030D-6E8A-4147-A177-3AD203B41FA5}">
                      <a16:colId xmlns:a16="http://schemas.microsoft.com/office/drawing/2014/main" val="2211967797"/>
                    </a:ext>
                  </a:extLst>
                </a:gridCol>
                <a:gridCol w="3724276">
                  <a:extLst>
                    <a:ext uri="{9D8B030D-6E8A-4147-A177-3AD203B41FA5}">
                      <a16:colId xmlns:a16="http://schemas.microsoft.com/office/drawing/2014/main" val="2985857766"/>
                    </a:ext>
                  </a:extLst>
                </a:gridCol>
              </a:tblGrid>
              <a:tr h="370840">
                <a:tc>
                  <a:txBody>
                    <a:bodyPr/>
                    <a:lstStyle/>
                    <a:p>
                      <a:r>
                        <a:rPr lang="en-BE" dirty="0"/>
                        <a:t>Question</a:t>
                      </a:r>
                    </a:p>
                  </a:txBody>
                  <a:tcPr/>
                </a:tc>
                <a:tc>
                  <a:txBody>
                    <a:bodyPr/>
                    <a:lstStyle/>
                    <a:p>
                      <a:r>
                        <a:rPr lang="en-BE" dirty="0"/>
                        <a:t>Consideration</a:t>
                      </a:r>
                    </a:p>
                  </a:txBody>
                  <a:tcPr/>
                </a:tc>
                <a:tc>
                  <a:txBody>
                    <a:bodyPr/>
                    <a:lstStyle/>
                    <a:p>
                      <a:r>
                        <a:rPr lang="en-BE" dirty="0"/>
                        <a:t>Decision</a:t>
                      </a:r>
                    </a:p>
                  </a:txBody>
                  <a:tcPr/>
                </a:tc>
                <a:extLst>
                  <a:ext uri="{0D108BD9-81ED-4DB2-BD59-A6C34878D82A}">
                    <a16:rowId xmlns:a16="http://schemas.microsoft.com/office/drawing/2014/main" val="2599720498"/>
                  </a:ext>
                </a:extLst>
              </a:tr>
              <a:tr h="370840">
                <a:tc>
                  <a:txBody>
                    <a:bodyPr/>
                    <a:lstStyle/>
                    <a:p>
                      <a:pPr>
                        <a:buFont typeface="Arial" panose="020B0604020202020204" pitchFamily="34" charset="0"/>
                        <a:buNone/>
                      </a:pPr>
                      <a:r>
                        <a:rPr lang="en-BB" sz="1600" dirty="0"/>
                        <a:t>W</a:t>
                      </a:r>
                      <a:r>
                        <a:rPr lang="en-US" sz="1600" dirty="0"/>
                        <a:t>h</a:t>
                      </a:r>
                      <a:r>
                        <a:rPr lang="en-BB" sz="1600" dirty="0"/>
                        <a:t>at is your role?</a:t>
                      </a:r>
                    </a:p>
                  </a:txBody>
                  <a:tcPr/>
                </a:tc>
                <a:tc>
                  <a:txBody>
                    <a:bodyPr/>
                    <a:lstStyle/>
                    <a:p>
                      <a:r>
                        <a:rPr lang="en-BE" sz="1600" dirty="0"/>
                        <a:t>Do know you what people in this role do? What are their motivations and goals?</a:t>
                      </a:r>
                    </a:p>
                  </a:txBody>
                  <a:tcPr/>
                </a:tc>
                <a:tc>
                  <a:txBody>
                    <a:bodyPr/>
                    <a:lstStyle/>
                    <a:p>
                      <a:r>
                        <a:rPr lang="en-BE" sz="1600" dirty="0"/>
                        <a:t>If not, it’s worth exploring further.</a:t>
                      </a:r>
                      <a:br>
                        <a:rPr lang="en-BE" sz="1600" dirty="0"/>
                      </a:br>
                      <a:r>
                        <a:rPr lang="en-BE" sz="1600" dirty="0"/>
                        <a:t>Perhaps </a:t>
                      </a:r>
                      <a:r>
                        <a:rPr lang="en-US" sz="1600" dirty="0"/>
                        <a:t>a</a:t>
                      </a:r>
                      <a:r>
                        <a:rPr lang="en-BE" sz="1600" dirty="0"/>
                        <a:t> role-specific solution already exists.</a:t>
                      </a:r>
                    </a:p>
                  </a:txBody>
                  <a:tcPr/>
                </a:tc>
                <a:extLst>
                  <a:ext uri="{0D108BD9-81ED-4DB2-BD59-A6C34878D82A}">
                    <a16:rowId xmlns:a16="http://schemas.microsoft.com/office/drawing/2014/main" val="3199622580"/>
                  </a:ext>
                </a:extLst>
              </a:tr>
              <a:tr h="370840">
                <a:tc>
                  <a:txBody>
                    <a:bodyPr/>
                    <a:lstStyle/>
                    <a:p>
                      <a:pPr>
                        <a:buFont typeface="Arial" panose="020B0604020202020204" pitchFamily="34" charset="0"/>
                        <a:buNone/>
                      </a:pPr>
                      <a:r>
                        <a:rPr lang="en-BB" sz="1600" dirty="0"/>
                        <a:t>What is your normal workflow?</a:t>
                      </a:r>
                    </a:p>
                  </a:txBody>
                  <a:tcPr/>
                </a:tc>
                <a:tc>
                  <a:txBody>
                    <a:bodyPr/>
                    <a:lstStyle/>
                    <a:p>
                      <a:r>
                        <a:rPr lang="en-BE" sz="1600" dirty="0"/>
                        <a:t>Your app should reflect the workflow of a user in the simplest way possible with the minimum amounts of steps possible</a:t>
                      </a:r>
                    </a:p>
                  </a:txBody>
                  <a:tcPr/>
                </a:tc>
                <a:tc>
                  <a:txBody>
                    <a:bodyPr/>
                    <a:lstStyle/>
                    <a:p>
                      <a:r>
                        <a:rPr lang="en-BE" sz="1600" dirty="0"/>
                        <a:t>Design the app with guidance and automation in mind, so that there’s a sense of a connected process (Business Process Flows is an example of that)</a:t>
                      </a:r>
                    </a:p>
                  </a:txBody>
                  <a:tcPr/>
                </a:tc>
                <a:extLst>
                  <a:ext uri="{0D108BD9-81ED-4DB2-BD59-A6C34878D82A}">
                    <a16:rowId xmlns:a16="http://schemas.microsoft.com/office/drawing/2014/main" val="319924523"/>
                  </a:ext>
                </a:extLst>
              </a:tr>
              <a:tr h="370840">
                <a:tc>
                  <a:txBody>
                    <a:bodyPr/>
                    <a:lstStyle/>
                    <a:p>
                      <a:pPr>
                        <a:buFont typeface="Arial" panose="020B0604020202020204" pitchFamily="34" charset="0"/>
                        <a:buNone/>
                      </a:pPr>
                      <a:r>
                        <a:rPr lang="en-BB" sz="1600" dirty="0"/>
                        <a:t>On what device do you usually open the app? Is it one or multiple?</a:t>
                      </a:r>
                      <a:endParaRPr lang="en-BE" sz="1600" dirty="0"/>
                    </a:p>
                  </a:txBody>
                  <a:tcPr/>
                </a:tc>
                <a:tc>
                  <a:txBody>
                    <a:bodyPr/>
                    <a:lstStyle/>
                    <a:p>
                      <a:r>
                        <a:rPr lang="en-BE" sz="1600" dirty="0"/>
                        <a:t>Even if people use the app on multiple devices, usually one use case is more common than the other. Discovering that will help you decide the target screen size and the UI design to use.</a:t>
                      </a:r>
                    </a:p>
                  </a:txBody>
                  <a:tcPr/>
                </a:tc>
                <a:tc>
                  <a:txBody>
                    <a:bodyPr/>
                    <a:lstStyle/>
                    <a:p>
                      <a:r>
                        <a:rPr lang="en-BE" sz="1600" dirty="0"/>
                        <a:t>Apps can be made for a certain screen size but should function consistently on other screen sizes too. Based on special requirements, the UI can also be adjusted to mimic more closely the native OS of the user.</a:t>
                      </a:r>
                    </a:p>
                  </a:txBody>
                  <a:tcPr/>
                </a:tc>
                <a:extLst>
                  <a:ext uri="{0D108BD9-81ED-4DB2-BD59-A6C34878D82A}">
                    <a16:rowId xmlns:a16="http://schemas.microsoft.com/office/drawing/2014/main" val="3291474755"/>
                  </a:ext>
                </a:extLst>
              </a:tr>
            </a:tbl>
          </a:graphicData>
        </a:graphic>
      </p:graphicFrame>
      <p:sp>
        <p:nvSpPr>
          <p:cNvPr id="5" name="Rectangle 4">
            <a:extLst>
              <a:ext uri="{FF2B5EF4-FFF2-40B4-BE49-F238E27FC236}">
                <a16:creationId xmlns:a16="http://schemas.microsoft.com/office/drawing/2014/main" id="{A2903D5B-E980-4F2E-9311-EB2DC523A15E}"/>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7" name="TextBox 6">
            <a:extLst>
              <a:ext uri="{FF2B5EF4-FFF2-40B4-BE49-F238E27FC236}">
                <a16:creationId xmlns:a16="http://schemas.microsoft.com/office/drawing/2014/main" id="{C0456DCC-AE85-4DD4-8966-DAA1AAD1EC31}"/>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6</a:t>
            </a:r>
            <a:endParaRPr lang="en-BE" sz="1600" dirty="0" err="1">
              <a:solidFill>
                <a:schemeClr val="bg1"/>
              </a:solidFill>
            </a:endParaRPr>
          </a:p>
        </p:txBody>
      </p:sp>
    </p:spTree>
    <p:extLst>
      <p:ext uri="{BB962C8B-B14F-4D97-AF65-F5344CB8AC3E}">
        <p14:creationId xmlns:p14="http://schemas.microsoft.com/office/powerpoint/2010/main" val="328000677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Understanding the user</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738664"/>
          </a:xfrm>
        </p:spPr>
        <p:txBody>
          <a:bodyPr>
            <a:normAutofit lnSpcReduction="10000"/>
          </a:bodyPr>
          <a:lstStyle/>
          <a:p>
            <a:pPr marL="0" indent="0">
              <a:buNone/>
            </a:pPr>
            <a:r>
              <a:rPr lang="en-BB" sz="2400" dirty="0"/>
              <a:t>Let’s look at what can we learn from each question and how it affects design decisions:</a:t>
            </a:r>
          </a:p>
        </p:txBody>
      </p:sp>
      <p:graphicFrame>
        <p:nvGraphicFramePr>
          <p:cNvPr id="4" name="Table 4">
            <a:extLst>
              <a:ext uri="{FF2B5EF4-FFF2-40B4-BE49-F238E27FC236}">
                <a16:creationId xmlns:a16="http://schemas.microsoft.com/office/drawing/2014/main" id="{8FE78C7E-61AE-4281-8102-40EDE40345A6}"/>
              </a:ext>
            </a:extLst>
          </p:cNvPr>
          <p:cNvGraphicFramePr>
            <a:graphicFrameLocks noGrp="1"/>
          </p:cNvGraphicFramePr>
          <p:nvPr>
            <p:extLst>
              <p:ext uri="{D42A27DB-BD31-4B8C-83A1-F6EECF244321}">
                <p14:modId xmlns:p14="http://schemas.microsoft.com/office/powerpoint/2010/main" val="3225113792"/>
              </p:ext>
            </p:extLst>
          </p:nvPr>
        </p:nvGraphicFramePr>
        <p:xfrm>
          <a:off x="892228" y="2300816"/>
          <a:ext cx="10299648" cy="4058920"/>
        </p:xfrm>
        <a:graphic>
          <a:graphicData uri="http://schemas.openxmlformats.org/drawingml/2006/table">
            <a:tbl>
              <a:tblPr firstRow="1" bandRow="1">
                <a:tableStyleId>{F2DE63D5-997A-4646-A377-4702673A728D}</a:tableStyleId>
              </a:tblPr>
              <a:tblGrid>
                <a:gridCol w="2498672">
                  <a:extLst>
                    <a:ext uri="{9D8B030D-6E8A-4147-A177-3AD203B41FA5}">
                      <a16:colId xmlns:a16="http://schemas.microsoft.com/office/drawing/2014/main" val="1362368004"/>
                    </a:ext>
                  </a:extLst>
                </a:gridCol>
                <a:gridCol w="4076700">
                  <a:extLst>
                    <a:ext uri="{9D8B030D-6E8A-4147-A177-3AD203B41FA5}">
                      <a16:colId xmlns:a16="http://schemas.microsoft.com/office/drawing/2014/main" val="2211967797"/>
                    </a:ext>
                  </a:extLst>
                </a:gridCol>
                <a:gridCol w="3724276">
                  <a:extLst>
                    <a:ext uri="{9D8B030D-6E8A-4147-A177-3AD203B41FA5}">
                      <a16:colId xmlns:a16="http://schemas.microsoft.com/office/drawing/2014/main" val="2985857766"/>
                    </a:ext>
                  </a:extLst>
                </a:gridCol>
              </a:tblGrid>
              <a:tr h="370840">
                <a:tc>
                  <a:txBody>
                    <a:bodyPr/>
                    <a:lstStyle/>
                    <a:p>
                      <a:r>
                        <a:rPr lang="en-BE" dirty="0"/>
                        <a:t>Question</a:t>
                      </a:r>
                    </a:p>
                  </a:txBody>
                  <a:tcPr/>
                </a:tc>
                <a:tc>
                  <a:txBody>
                    <a:bodyPr/>
                    <a:lstStyle/>
                    <a:p>
                      <a:r>
                        <a:rPr lang="en-BE" dirty="0"/>
                        <a:t>Consideration</a:t>
                      </a:r>
                    </a:p>
                  </a:txBody>
                  <a:tcPr/>
                </a:tc>
                <a:tc>
                  <a:txBody>
                    <a:bodyPr/>
                    <a:lstStyle/>
                    <a:p>
                      <a:r>
                        <a:rPr lang="en-BE" dirty="0"/>
                        <a:t>Decision</a:t>
                      </a:r>
                    </a:p>
                  </a:txBody>
                  <a:tcPr/>
                </a:tc>
                <a:extLst>
                  <a:ext uri="{0D108BD9-81ED-4DB2-BD59-A6C34878D82A}">
                    <a16:rowId xmlns:a16="http://schemas.microsoft.com/office/drawing/2014/main" val="2599720498"/>
                  </a:ext>
                </a:extLst>
              </a:tr>
              <a:tr h="370840">
                <a:tc>
                  <a:txBody>
                    <a:bodyPr/>
                    <a:lstStyle/>
                    <a:p>
                      <a:pPr>
                        <a:buFont typeface="Arial" panose="020B0604020202020204" pitchFamily="34" charset="0"/>
                        <a:buNone/>
                      </a:pPr>
                      <a:r>
                        <a:rPr lang="en-BB" sz="1600" dirty="0"/>
                        <a:t>In what circumstances do you use the app? </a:t>
                      </a:r>
                    </a:p>
                  </a:txBody>
                  <a:tcPr/>
                </a:tc>
                <a:tc>
                  <a:txBody>
                    <a:bodyPr/>
                    <a:lstStyle/>
                    <a:p>
                      <a:r>
                        <a:rPr lang="en-US" sz="1600" dirty="0"/>
                        <a:t>The app can be used in an office, in a vehicle, on the go, in cold or warm weather, with connection or without.</a:t>
                      </a:r>
                      <a:endParaRPr lang="en-BE" sz="1600" dirty="0"/>
                    </a:p>
                  </a:txBody>
                  <a:tcPr/>
                </a:tc>
                <a:tc>
                  <a:txBody>
                    <a:bodyPr/>
                    <a:lstStyle/>
                    <a:p>
                      <a:r>
                        <a:rPr lang="en-US" sz="1600" dirty="0"/>
                        <a:t>All those considerations can drastically alter how the app looks like. At the very least the content density and the size of UI elements should certainty be considered.</a:t>
                      </a:r>
                      <a:endParaRPr lang="en-BE" sz="1600" dirty="0"/>
                    </a:p>
                  </a:txBody>
                  <a:tcPr/>
                </a:tc>
                <a:extLst>
                  <a:ext uri="{0D108BD9-81ED-4DB2-BD59-A6C34878D82A}">
                    <a16:rowId xmlns:a16="http://schemas.microsoft.com/office/drawing/2014/main" val="3199622580"/>
                  </a:ext>
                </a:extLst>
              </a:tr>
              <a:tr h="370840">
                <a:tc>
                  <a:txBody>
                    <a:bodyPr/>
                    <a:lstStyle/>
                    <a:p>
                      <a:pPr>
                        <a:buFont typeface="Arial" panose="020B0604020202020204" pitchFamily="34" charset="0"/>
                        <a:buNone/>
                      </a:pPr>
                      <a:r>
                        <a:rPr lang="en-US" sz="1600" dirty="0"/>
                        <a:t>Which</a:t>
                      </a:r>
                      <a:r>
                        <a:rPr lang="en-BB" sz="1600" dirty="0"/>
                        <a:t> </a:t>
                      </a:r>
                      <a:r>
                        <a:rPr lang="en-US" sz="1600" dirty="0"/>
                        <a:t>functions would you use</a:t>
                      </a:r>
                      <a:r>
                        <a:rPr lang="en-BB" sz="1600" dirty="0"/>
                        <a:t> often and wh</a:t>
                      </a:r>
                      <a:r>
                        <a:rPr lang="en-US" sz="1600" dirty="0"/>
                        <a:t>ich</a:t>
                      </a:r>
                      <a:r>
                        <a:rPr lang="en-BB" sz="1600" dirty="0"/>
                        <a:t> seldom?</a:t>
                      </a:r>
                      <a:endParaRPr lang="en-BE" sz="1600" dirty="0"/>
                    </a:p>
                  </a:txBody>
                  <a:tcPr/>
                </a:tc>
                <a:tc>
                  <a:txBody>
                    <a:bodyPr/>
                    <a:lstStyle/>
                    <a:p>
                      <a:r>
                        <a:rPr lang="en-US" sz="1600" dirty="0"/>
                        <a:t>This can be user specific to some extent but for the most part this is role specific. Depending on what the person does day to day, you’d want to build their experience accordingly.</a:t>
                      </a:r>
                      <a:endParaRPr lang="en-BE" sz="1600" dirty="0"/>
                    </a:p>
                  </a:txBody>
                  <a:tcPr/>
                </a:tc>
                <a:tc>
                  <a:txBody>
                    <a:bodyPr/>
                    <a:lstStyle/>
                    <a:p>
                      <a:r>
                        <a:rPr lang="en-US" sz="1600" dirty="0"/>
                        <a:t>Put the important information and functionality first. Help the user by building a process they can easily follow. Automate when possible.</a:t>
                      </a:r>
                      <a:endParaRPr lang="en-BE" sz="1600" dirty="0"/>
                    </a:p>
                  </a:txBody>
                  <a:tcPr/>
                </a:tc>
                <a:extLst>
                  <a:ext uri="{0D108BD9-81ED-4DB2-BD59-A6C34878D82A}">
                    <a16:rowId xmlns:a16="http://schemas.microsoft.com/office/drawing/2014/main" val="319924523"/>
                  </a:ext>
                </a:extLst>
              </a:tr>
              <a:tr h="370840">
                <a:tc>
                  <a:txBody>
                    <a:bodyPr/>
                    <a:lstStyle/>
                    <a:p>
                      <a:pPr>
                        <a:buFont typeface="Arial" panose="020B0604020202020204" pitchFamily="34" charset="0"/>
                        <a:buNone/>
                      </a:pPr>
                      <a:r>
                        <a:rPr lang="en-BB" sz="1600" dirty="0"/>
                        <a:t>What areas/functionalities of the app are the most time-sensitive?</a:t>
                      </a:r>
                    </a:p>
                  </a:txBody>
                  <a:tcPr/>
                </a:tc>
                <a:tc>
                  <a:txBody>
                    <a:bodyPr/>
                    <a:lstStyle/>
                    <a:p>
                      <a:r>
                        <a:rPr lang="en-US" sz="1600" dirty="0"/>
                        <a:t>Is there a process that requires filling in a form quickly? Is there information that should always be displayed?  </a:t>
                      </a:r>
                      <a:endParaRPr lang="en-BE" sz="1600" dirty="0"/>
                    </a:p>
                  </a:txBody>
                  <a:tcPr/>
                </a:tc>
                <a:tc>
                  <a:txBody>
                    <a:bodyPr/>
                    <a:lstStyle/>
                    <a:p>
                      <a:r>
                        <a:rPr lang="en-US" sz="1600" dirty="0"/>
                        <a:t>If you have a process that requires filling in information rapidly, implement an editable table instead of a form, don’t let the user wait to save each form. Some data can be made always visible as a status bar or widget.</a:t>
                      </a:r>
                      <a:endParaRPr lang="en-BE" sz="1600" dirty="0"/>
                    </a:p>
                  </a:txBody>
                  <a:tcPr/>
                </a:tc>
                <a:extLst>
                  <a:ext uri="{0D108BD9-81ED-4DB2-BD59-A6C34878D82A}">
                    <a16:rowId xmlns:a16="http://schemas.microsoft.com/office/drawing/2014/main" val="3291474755"/>
                  </a:ext>
                </a:extLst>
              </a:tr>
            </a:tbl>
          </a:graphicData>
        </a:graphic>
      </p:graphicFrame>
      <p:sp>
        <p:nvSpPr>
          <p:cNvPr id="5" name="Rectangle 4">
            <a:extLst>
              <a:ext uri="{FF2B5EF4-FFF2-40B4-BE49-F238E27FC236}">
                <a16:creationId xmlns:a16="http://schemas.microsoft.com/office/drawing/2014/main" id="{9A788249-AD1E-4A65-BDF6-7DD9B01ACD3F}"/>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9" name="TextBox 8">
            <a:extLst>
              <a:ext uri="{FF2B5EF4-FFF2-40B4-BE49-F238E27FC236}">
                <a16:creationId xmlns:a16="http://schemas.microsoft.com/office/drawing/2014/main" id="{9E65C419-D800-4B17-8706-0AA5E06A29A2}"/>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7</a:t>
            </a:r>
            <a:endParaRPr lang="en-BE" sz="1600" dirty="0" err="1">
              <a:solidFill>
                <a:schemeClr val="bg1"/>
              </a:solidFill>
            </a:endParaRPr>
          </a:p>
        </p:txBody>
      </p:sp>
    </p:spTree>
    <p:extLst>
      <p:ext uri="{BB962C8B-B14F-4D97-AF65-F5344CB8AC3E}">
        <p14:creationId xmlns:p14="http://schemas.microsoft.com/office/powerpoint/2010/main" val="138479007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D508855-FF22-4236-A312-5D3526764FC0}"/>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Pick a screen, keep it consistent</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4</a:t>
            </a:r>
            <a:endParaRPr lang="en-US" dirty="0"/>
          </a:p>
        </p:txBody>
      </p:sp>
    </p:spTree>
    <p:extLst>
      <p:ext uri="{BB962C8B-B14F-4D97-AF65-F5344CB8AC3E}">
        <p14:creationId xmlns:p14="http://schemas.microsoft.com/office/powerpoint/2010/main" val="20069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Which screen do I pick?</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369332"/>
          </a:xfrm>
        </p:spPr>
        <p:txBody>
          <a:bodyPr>
            <a:normAutofit fontScale="92500" lnSpcReduction="10000"/>
          </a:bodyPr>
          <a:lstStyle/>
          <a:p>
            <a:pPr marL="0" indent="0">
              <a:buNone/>
            </a:pPr>
            <a:r>
              <a:rPr lang="en-US" sz="2400" dirty="0"/>
              <a:t>The first decision you’re faced with when creating a new Canvas App is:</a:t>
            </a:r>
            <a:endParaRPr lang="en-BB" sz="2400" dirty="0"/>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8</a:t>
            </a:r>
            <a:endParaRPr lang="en-BE" sz="1600" dirty="0" err="1">
              <a:solidFill>
                <a:schemeClr val="bg1"/>
              </a:solidFill>
            </a:endParaRPr>
          </a:p>
        </p:txBody>
      </p:sp>
      <p:pic>
        <p:nvPicPr>
          <p:cNvPr id="9" name="Picture 8">
            <a:extLst>
              <a:ext uri="{FF2B5EF4-FFF2-40B4-BE49-F238E27FC236}">
                <a16:creationId xmlns:a16="http://schemas.microsoft.com/office/drawing/2014/main" id="{BE49AAC9-6BA5-419F-8BF9-43F1AF02C6B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34636" y="1938366"/>
            <a:ext cx="4797166" cy="300089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1" name="TextBox 10">
            <a:extLst>
              <a:ext uri="{FF2B5EF4-FFF2-40B4-BE49-F238E27FC236}">
                <a16:creationId xmlns:a16="http://schemas.microsoft.com/office/drawing/2014/main" id="{FD23A6E0-5394-479A-9C94-271E8C0E38F5}"/>
              </a:ext>
            </a:extLst>
          </p:cNvPr>
          <p:cNvSpPr txBox="1"/>
          <p:nvPr/>
        </p:nvSpPr>
        <p:spPr>
          <a:xfrm>
            <a:off x="6096000" y="1840617"/>
            <a:ext cx="5474428" cy="2677656"/>
          </a:xfrm>
          <a:prstGeom prst="rect">
            <a:avLst/>
          </a:prstGeom>
          <a:noFill/>
        </p:spPr>
        <p:txBody>
          <a:bodyPr wrap="square">
            <a:spAutoFit/>
          </a:bodyPr>
          <a:lstStyle/>
          <a:p>
            <a:pPr marL="0" indent="0">
              <a:buNone/>
            </a:pPr>
            <a:r>
              <a:rPr lang="en-US" sz="2400" dirty="0"/>
              <a:t>In many cases, this is where the maker will start thinking about the target screen size (and the name).</a:t>
            </a:r>
          </a:p>
          <a:p>
            <a:pPr marL="0" indent="0">
              <a:buNone/>
            </a:pPr>
            <a:endParaRPr lang="en-US" sz="2400" dirty="0"/>
          </a:p>
          <a:p>
            <a:pPr marL="0" indent="0">
              <a:buNone/>
            </a:pPr>
            <a:r>
              <a:rPr lang="en-US" sz="2400" dirty="0"/>
              <a:t>Sure, you can change it later but once you start laying out the UI, you probably won’t.</a:t>
            </a:r>
            <a:endParaRPr lang="en-BB" sz="2400" dirty="0"/>
          </a:p>
        </p:txBody>
      </p:sp>
    </p:spTree>
    <p:extLst>
      <p:ext uri="{BB962C8B-B14F-4D97-AF65-F5344CB8AC3E}">
        <p14:creationId xmlns:p14="http://schemas.microsoft.com/office/powerpoint/2010/main" val="374314884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Make the right decision, prototype</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2068259"/>
          </a:xfrm>
        </p:spPr>
        <p:txBody>
          <a:bodyPr/>
          <a:lstStyle/>
          <a:p>
            <a:pPr marL="0" indent="0">
              <a:buNone/>
            </a:pPr>
            <a:r>
              <a:rPr lang="en-US" sz="2400" dirty="0"/>
              <a:t>So how do you make the right choice?</a:t>
            </a:r>
          </a:p>
          <a:p>
            <a:pPr marL="0" indent="0">
              <a:buNone/>
            </a:pPr>
            <a:r>
              <a:rPr lang="en-US" sz="2400" dirty="0"/>
              <a:t>You do your research before creating a new app.</a:t>
            </a:r>
          </a:p>
          <a:p>
            <a:pPr marL="0" indent="0">
              <a:buNone/>
            </a:pPr>
            <a:r>
              <a:rPr lang="en-US" sz="2400" dirty="0"/>
              <a:t>The easiest way to ensure that you and your business user are on the same page is prototyping. It doesn’t have to be complicated.</a:t>
            </a:r>
          </a:p>
          <a:p>
            <a:pPr marL="0" indent="0">
              <a:buNone/>
            </a:pPr>
            <a:endParaRPr lang="en-BB" sz="2400" dirty="0"/>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9</a:t>
            </a:r>
            <a:endParaRPr lang="en-BE" sz="1600" dirty="0" err="1">
              <a:solidFill>
                <a:schemeClr val="bg1"/>
              </a:solidFill>
            </a:endParaRPr>
          </a:p>
        </p:txBody>
      </p:sp>
      <p:pic>
        <p:nvPicPr>
          <p:cNvPr id="7" name="Picture 6">
            <a:extLst>
              <a:ext uri="{FF2B5EF4-FFF2-40B4-BE49-F238E27FC236}">
                <a16:creationId xmlns:a16="http://schemas.microsoft.com/office/drawing/2014/main" id="{E5E03DBE-9C63-4D1F-A29E-0DD2B828F3F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542707" y="1403830"/>
            <a:ext cx="1196558" cy="868470"/>
          </a:xfrm>
          <a:prstGeom prst="rect">
            <a:avLst/>
          </a:prstGeom>
        </p:spPr>
      </p:pic>
      <p:pic>
        <p:nvPicPr>
          <p:cNvPr id="10" name="Picture 9" descr="Diagram&#10;&#10;Description automatically generated">
            <a:extLst>
              <a:ext uri="{FF2B5EF4-FFF2-40B4-BE49-F238E27FC236}">
                <a16:creationId xmlns:a16="http://schemas.microsoft.com/office/drawing/2014/main" id="{0FF9F8CE-9D0D-49CF-BE6B-473217D532D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86983" y="3635115"/>
            <a:ext cx="4038806" cy="3119820"/>
          </a:xfrm>
          <a:prstGeom prst="rect">
            <a:avLst/>
          </a:prstGeom>
        </p:spPr>
      </p:pic>
      <p:sp>
        <p:nvSpPr>
          <p:cNvPr id="16" name="TextBox 15">
            <a:extLst>
              <a:ext uri="{FF2B5EF4-FFF2-40B4-BE49-F238E27FC236}">
                <a16:creationId xmlns:a16="http://schemas.microsoft.com/office/drawing/2014/main" id="{1B887587-A28C-43E4-B292-B36654E212F6}"/>
              </a:ext>
            </a:extLst>
          </p:cNvPr>
          <p:cNvSpPr txBox="1"/>
          <p:nvPr/>
        </p:nvSpPr>
        <p:spPr>
          <a:xfrm>
            <a:off x="892228" y="3335592"/>
            <a:ext cx="2951834" cy="246221"/>
          </a:xfrm>
          <a:prstGeom prst="rect">
            <a:avLst/>
          </a:prstGeom>
          <a:noFill/>
        </p:spPr>
        <p:txBody>
          <a:bodyPr wrap="none" lIns="0" tIns="0" rIns="0" bIns="0" rtlCol="0">
            <a:spAutoFit/>
          </a:bodyPr>
          <a:lstStyle/>
          <a:p>
            <a:pPr algn="l"/>
            <a:r>
              <a:rPr lang="en-US" sz="1600" b="1" dirty="0"/>
              <a:t>Napkin wireframe prototyping</a:t>
            </a:r>
            <a:endParaRPr lang="en-BE" sz="1600" b="1" dirty="0" err="1"/>
          </a:p>
        </p:txBody>
      </p:sp>
      <p:sp>
        <p:nvSpPr>
          <p:cNvPr id="18" name="TextBox 17">
            <a:extLst>
              <a:ext uri="{FF2B5EF4-FFF2-40B4-BE49-F238E27FC236}">
                <a16:creationId xmlns:a16="http://schemas.microsoft.com/office/drawing/2014/main" id="{1D0513C4-4CD9-4367-A7BF-C64EE90D4645}"/>
              </a:ext>
            </a:extLst>
          </p:cNvPr>
          <p:cNvSpPr txBox="1"/>
          <p:nvPr/>
        </p:nvSpPr>
        <p:spPr>
          <a:xfrm>
            <a:off x="6741927" y="3388894"/>
            <a:ext cx="3375861" cy="246221"/>
          </a:xfrm>
          <a:prstGeom prst="rect">
            <a:avLst/>
          </a:prstGeom>
          <a:noFill/>
        </p:spPr>
        <p:txBody>
          <a:bodyPr wrap="none" lIns="0" tIns="0" rIns="0" bIns="0" rtlCol="0">
            <a:spAutoFit/>
          </a:bodyPr>
          <a:lstStyle/>
          <a:p>
            <a:pPr algn="l"/>
            <a:r>
              <a:rPr lang="en-US" sz="1600" b="1" dirty="0"/>
              <a:t>Full color prototyping in Adobe XD</a:t>
            </a:r>
            <a:endParaRPr lang="en-BE" sz="1600" b="1" dirty="0" err="1"/>
          </a:p>
        </p:txBody>
      </p:sp>
      <p:pic>
        <p:nvPicPr>
          <p:cNvPr id="24" name="Picture 23">
            <a:extLst>
              <a:ext uri="{FF2B5EF4-FFF2-40B4-BE49-F238E27FC236}">
                <a16:creationId xmlns:a16="http://schemas.microsoft.com/office/drawing/2014/main" id="{EA23B889-BDF0-4372-9E89-0FCF0093024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741927" y="3692220"/>
            <a:ext cx="1447458" cy="3119820"/>
          </a:xfrm>
          <a:prstGeom prst="rect">
            <a:avLst/>
          </a:prstGeom>
        </p:spPr>
      </p:pic>
      <p:pic>
        <p:nvPicPr>
          <p:cNvPr id="26" name="Picture 25">
            <a:extLst>
              <a:ext uri="{FF2B5EF4-FFF2-40B4-BE49-F238E27FC236}">
                <a16:creationId xmlns:a16="http://schemas.microsoft.com/office/drawing/2014/main" id="{C9E5C266-07AC-4DFD-99AC-1D43D721BCE2}"/>
              </a:ext>
            </a:extLst>
          </p:cNvPr>
          <p:cNvPicPr>
            <a:picLocks noChangeAspect="1"/>
          </p:cNvPicPr>
          <p:nvPr/>
        </p:nvPicPr>
        <p:blipFill>
          <a:blip r:embed="rId5"/>
          <a:stretch>
            <a:fillRect/>
          </a:stretch>
        </p:blipFill>
        <p:spPr>
          <a:xfrm>
            <a:off x="8282341" y="3692219"/>
            <a:ext cx="1582262" cy="3094905"/>
          </a:xfrm>
          <a:prstGeom prst="rect">
            <a:avLst/>
          </a:prstGeom>
        </p:spPr>
      </p:pic>
      <p:pic>
        <p:nvPicPr>
          <p:cNvPr id="28" name="Picture 27">
            <a:extLst>
              <a:ext uri="{FF2B5EF4-FFF2-40B4-BE49-F238E27FC236}">
                <a16:creationId xmlns:a16="http://schemas.microsoft.com/office/drawing/2014/main" id="{E8BF4243-AD34-45B7-B6F6-89B6F3748A7B}"/>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9957559" y="3697110"/>
            <a:ext cx="1447458" cy="3114930"/>
          </a:xfrm>
          <a:prstGeom prst="rect">
            <a:avLst/>
          </a:prstGeom>
        </p:spPr>
      </p:pic>
    </p:spTree>
    <p:extLst>
      <p:ext uri="{BB962C8B-B14F-4D97-AF65-F5344CB8AC3E}">
        <p14:creationId xmlns:p14="http://schemas.microsoft.com/office/powerpoint/2010/main" val="405952760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Get all the prototyping tools you need</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680647" cy="812530"/>
          </a:xfrm>
        </p:spPr>
        <p:txBody>
          <a:bodyPr/>
          <a:lstStyle/>
          <a:p>
            <a:pPr marL="0" indent="0">
              <a:buNone/>
            </a:pPr>
            <a:endParaRPr lang="en-US" sz="2400" dirty="0"/>
          </a:p>
          <a:p>
            <a:pPr marL="0" indent="0">
              <a:buNone/>
            </a:pPr>
            <a:endParaRPr lang="en-BB" sz="2400" dirty="0"/>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10</a:t>
            </a:r>
            <a:endParaRPr lang="en-BE" sz="1600" dirty="0" err="1">
              <a:solidFill>
                <a:schemeClr val="bg1"/>
              </a:solidFill>
            </a:endParaRPr>
          </a:p>
        </p:txBody>
      </p:sp>
      <p:pic>
        <p:nvPicPr>
          <p:cNvPr id="11" name="Picture 10" descr="A picture containing graphical user interface&#10;&#10;Description automatically generated">
            <a:extLst>
              <a:ext uri="{FF2B5EF4-FFF2-40B4-BE49-F238E27FC236}">
                <a16:creationId xmlns:a16="http://schemas.microsoft.com/office/drawing/2014/main" id="{00E85204-0836-4598-953C-CA4D1774B0E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32348" y="1695519"/>
            <a:ext cx="4399507" cy="3584929"/>
          </a:xfrm>
          <a:prstGeom prst="rect">
            <a:avLst/>
          </a:prstGeom>
        </p:spPr>
      </p:pic>
      <p:pic>
        <p:nvPicPr>
          <p:cNvPr id="12" name="Picture 11">
            <a:extLst>
              <a:ext uri="{FF2B5EF4-FFF2-40B4-BE49-F238E27FC236}">
                <a16:creationId xmlns:a16="http://schemas.microsoft.com/office/drawing/2014/main" id="{CCC51060-21E0-456A-B418-415A296800F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32348" y="5280448"/>
            <a:ext cx="4399507" cy="996949"/>
          </a:xfrm>
          <a:prstGeom prst="rect">
            <a:avLst/>
          </a:prstGeom>
        </p:spPr>
      </p:pic>
      <p:sp>
        <p:nvSpPr>
          <p:cNvPr id="17" name="TextBox 16">
            <a:extLst>
              <a:ext uri="{FF2B5EF4-FFF2-40B4-BE49-F238E27FC236}">
                <a16:creationId xmlns:a16="http://schemas.microsoft.com/office/drawing/2014/main" id="{EDC2EA50-157F-4CA0-AA73-3B633A502354}"/>
              </a:ext>
            </a:extLst>
          </p:cNvPr>
          <p:cNvSpPr txBox="1"/>
          <p:nvPr/>
        </p:nvSpPr>
        <p:spPr>
          <a:xfrm>
            <a:off x="8189521" y="6389057"/>
            <a:ext cx="3541161" cy="261610"/>
          </a:xfrm>
          <a:prstGeom prst="rect">
            <a:avLst/>
          </a:prstGeom>
          <a:noFill/>
        </p:spPr>
        <p:txBody>
          <a:bodyPr wrap="square">
            <a:spAutoFit/>
          </a:bodyPr>
          <a:lstStyle/>
          <a:p>
            <a:r>
              <a:rPr lang="en-US" sz="1100" dirty="0">
                <a:hlinkClick r:id="rId4"/>
              </a:rPr>
              <a:t>Free UI Kits &amp; Templates: Apple iOS, Material Design</a:t>
            </a:r>
            <a:endParaRPr lang="en-BE" sz="1100" dirty="0"/>
          </a:p>
        </p:txBody>
      </p:sp>
      <p:pic>
        <p:nvPicPr>
          <p:cNvPr id="8" name="Picture 7">
            <a:extLst>
              <a:ext uri="{FF2B5EF4-FFF2-40B4-BE49-F238E27FC236}">
                <a16:creationId xmlns:a16="http://schemas.microsoft.com/office/drawing/2014/main" id="{FF73668B-1A9D-464D-9A87-A411C15A5CC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453593" y="1694530"/>
            <a:ext cx="4601343" cy="4554390"/>
          </a:xfrm>
          <a:prstGeom prst="rect">
            <a:avLst/>
          </a:prstGeom>
        </p:spPr>
      </p:pic>
      <p:pic>
        <p:nvPicPr>
          <p:cNvPr id="21" name="Picture 20">
            <a:extLst>
              <a:ext uri="{FF2B5EF4-FFF2-40B4-BE49-F238E27FC236}">
                <a16:creationId xmlns:a16="http://schemas.microsoft.com/office/drawing/2014/main" id="{93C6DB78-76A6-4C7F-B509-FFE4D36DA57C}"/>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4631855" y="1695519"/>
            <a:ext cx="2821738" cy="4581878"/>
          </a:xfrm>
          <a:prstGeom prst="rect">
            <a:avLst/>
          </a:prstGeom>
        </p:spPr>
      </p:pic>
      <p:sp>
        <p:nvSpPr>
          <p:cNvPr id="23" name="TextBox 22">
            <a:extLst>
              <a:ext uri="{FF2B5EF4-FFF2-40B4-BE49-F238E27FC236}">
                <a16:creationId xmlns:a16="http://schemas.microsoft.com/office/drawing/2014/main" id="{3D1703C0-FD33-4592-8FBC-8EA63BB4BDE6}"/>
              </a:ext>
            </a:extLst>
          </p:cNvPr>
          <p:cNvSpPr txBox="1"/>
          <p:nvPr/>
        </p:nvSpPr>
        <p:spPr>
          <a:xfrm>
            <a:off x="5153441" y="6389057"/>
            <a:ext cx="1778566" cy="261610"/>
          </a:xfrm>
          <a:prstGeom prst="rect">
            <a:avLst/>
          </a:prstGeom>
          <a:noFill/>
        </p:spPr>
        <p:txBody>
          <a:bodyPr wrap="square">
            <a:spAutoFit/>
          </a:bodyPr>
          <a:lstStyle/>
          <a:p>
            <a:r>
              <a:rPr lang="en-US" sz="1100" dirty="0">
                <a:hlinkClick r:id="rId7"/>
              </a:rPr>
              <a:t>Design tool kits for Office</a:t>
            </a:r>
            <a:endParaRPr lang="en-BE" sz="1100" dirty="0"/>
          </a:p>
        </p:txBody>
      </p:sp>
      <p:sp>
        <p:nvSpPr>
          <p:cNvPr id="25" name="TextBox 24">
            <a:extLst>
              <a:ext uri="{FF2B5EF4-FFF2-40B4-BE49-F238E27FC236}">
                <a16:creationId xmlns:a16="http://schemas.microsoft.com/office/drawing/2014/main" id="{426C1175-17DB-4600-9F6C-FA179B57ADD8}"/>
              </a:ext>
            </a:extLst>
          </p:cNvPr>
          <p:cNvSpPr txBox="1"/>
          <p:nvPr/>
        </p:nvSpPr>
        <p:spPr>
          <a:xfrm>
            <a:off x="1168421" y="6389057"/>
            <a:ext cx="2527359" cy="261610"/>
          </a:xfrm>
          <a:prstGeom prst="rect">
            <a:avLst/>
          </a:prstGeom>
          <a:noFill/>
        </p:spPr>
        <p:txBody>
          <a:bodyPr wrap="square">
            <a:spAutoFit/>
          </a:bodyPr>
          <a:lstStyle/>
          <a:p>
            <a:r>
              <a:rPr lang="en-US" sz="1100" dirty="0">
                <a:hlinkClick r:id="rId8"/>
              </a:rPr>
              <a:t>Home - Fluent UI (microsoft.com)</a:t>
            </a:r>
            <a:endParaRPr lang="en-BE" sz="1100" dirty="0"/>
          </a:p>
        </p:txBody>
      </p:sp>
      <p:sp>
        <p:nvSpPr>
          <p:cNvPr id="26" name="Content Placeholder 2">
            <a:extLst>
              <a:ext uri="{FF2B5EF4-FFF2-40B4-BE49-F238E27FC236}">
                <a16:creationId xmlns:a16="http://schemas.microsoft.com/office/drawing/2014/main" id="{B561B7F5-0E43-4E87-99E7-46F797C23B34}"/>
              </a:ext>
            </a:extLst>
          </p:cNvPr>
          <p:cNvSpPr txBox="1">
            <a:spLocks/>
          </p:cNvSpPr>
          <p:nvPr/>
        </p:nvSpPr>
        <p:spPr>
          <a:xfrm>
            <a:off x="1050035" y="1273270"/>
            <a:ext cx="10680647" cy="30777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dirty="0"/>
              <a:t>Vendors </a:t>
            </a:r>
            <a:r>
              <a:rPr lang="en-US" sz="2000" b="1" dirty="0"/>
              <a:t>want </a:t>
            </a:r>
            <a:r>
              <a:rPr lang="en-US" sz="2000" dirty="0"/>
              <a:t>you to create great UX and will give you everything you need to do it</a:t>
            </a:r>
            <a:endParaRPr lang="en-BB" sz="2000" dirty="0"/>
          </a:p>
        </p:txBody>
      </p:sp>
    </p:spTree>
    <p:extLst>
      <p:ext uri="{BB962C8B-B14F-4D97-AF65-F5344CB8AC3E}">
        <p14:creationId xmlns:p14="http://schemas.microsoft.com/office/powerpoint/2010/main" val="17296850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Graphical user interface, application, table, Excel&#10;&#10;Description automatically generated">
            <a:extLst>
              <a:ext uri="{FF2B5EF4-FFF2-40B4-BE49-F238E27FC236}">
                <a16:creationId xmlns:a16="http://schemas.microsoft.com/office/drawing/2014/main" id="{8A6FD5D9-6D62-6165-D2F8-BB9917BABAA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27049" y="1865987"/>
            <a:ext cx="8009978" cy="4850698"/>
          </a:xfrm>
          <a:prstGeom prst="rect">
            <a:avLst/>
          </a:prstGeom>
          <a:effectLst>
            <a:outerShdw blurRad="50800" dist="63500" algn="ctr" rotWithShape="0">
              <a:schemeClr val="bg1">
                <a:lumMod val="50000"/>
                <a:alpha val="26000"/>
              </a:schemeClr>
            </a:outerShdw>
          </a:effectLst>
        </p:spPr>
      </p:pic>
      <p:pic>
        <p:nvPicPr>
          <p:cNvPr id="21" name="Picture 20" descr="Graphical user interface, application, table, Excel&#10;&#10;Description automatically generated">
            <a:extLst>
              <a:ext uri="{FF2B5EF4-FFF2-40B4-BE49-F238E27FC236}">
                <a16:creationId xmlns:a16="http://schemas.microsoft.com/office/drawing/2014/main" id="{2DE5B0C3-CA50-5A2B-F7EA-7A632347C63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12488" y="1862660"/>
            <a:ext cx="5788027" cy="4857353"/>
          </a:xfrm>
          <a:prstGeom prst="rect">
            <a:avLst/>
          </a:prstGeom>
          <a:effectLst>
            <a:outerShdw blurRad="50800" dist="63500" algn="ctr" rotWithShape="0">
              <a:schemeClr val="bg1">
                <a:lumMod val="50000"/>
                <a:alpha val="26000"/>
              </a:schemeClr>
            </a:outerShdw>
          </a:effectLst>
        </p:spPr>
      </p:pic>
      <p:pic>
        <p:nvPicPr>
          <p:cNvPr id="19" name="Picture 18" descr="Table&#10;&#10;Description automatically generated">
            <a:extLst>
              <a:ext uri="{FF2B5EF4-FFF2-40B4-BE49-F238E27FC236}">
                <a16:creationId xmlns:a16="http://schemas.microsoft.com/office/drawing/2014/main" id="{68FCB1C0-45CC-94D3-60C3-866A6441E03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46098" y="1880632"/>
            <a:ext cx="4206878" cy="4826528"/>
          </a:xfrm>
          <a:prstGeom prst="rect">
            <a:avLst/>
          </a:prstGeom>
          <a:effectLst>
            <a:outerShdw blurRad="50800" dist="63500" algn="ctr" rotWithShape="0">
              <a:schemeClr val="bg1">
                <a:lumMod val="50000"/>
                <a:alpha val="26000"/>
              </a:schemeClr>
            </a:outerShdw>
          </a:effectLst>
        </p:spPr>
      </p:pic>
      <p:pic>
        <p:nvPicPr>
          <p:cNvPr id="14" name="Picture 13" descr="Graphical user interface, application&#10;&#10;Description automatically generated">
            <a:extLst>
              <a:ext uri="{FF2B5EF4-FFF2-40B4-BE49-F238E27FC236}">
                <a16:creationId xmlns:a16="http://schemas.microsoft.com/office/drawing/2014/main" id="{33EA2C82-131E-E4C5-ED0F-214646E69AE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27048" y="1867401"/>
            <a:ext cx="2416178" cy="4849283"/>
          </a:xfrm>
          <a:prstGeom prst="rect">
            <a:avLst/>
          </a:prstGeom>
          <a:effectLst>
            <a:outerShdw blurRad="50800" dist="63500" algn="ctr" rotWithShape="0">
              <a:schemeClr val="bg1">
                <a:lumMod val="50000"/>
                <a:alpha val="26000"/>
              </a:schemeClr>
            </a:outerShdw>
          </a:effectLst>
        </p:spPr>
      </p:pic>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Pick a screen, keep it responsive?</a:t>
            </a:r>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11</a:t>
            </a:r>
            <a:endParaRPr lang="en-BE" sz="1600" dirty="0" err="1">
              <a:solidFill>
                <a:schemeClr val="bg1"/>
              </a:solidFill>
            </a:endParaRPr>
          </a:p>
        </p:txBody>
      </p:sp>
      <p:sp>
        <p:nvSpPr>
          <p:cNvPr id="9" name="Content Placeholder 8">
            <a:extLst>
              <a:ext uri="{FF2B5EF4-FFF2-40B4-BE49-F238E27FC236}">
                <a16:creationId xmlns:a16="http://schemas.microsoft.com/office/drawing/2014/main" id="{FB0F84E3-AC43-4822-49BD-40CA554711EE}"/>
              </a:ext>
            </a:extLst>
          </p:cNvPr>
          <p:cNvSpPr>
            <a:spLocks noGrp="1"/>
          </p:cNvSpPr>
          <p:nvPr>
            <p:ph sz="quarter" idx="10"/>
          </p:nvPr>
        </p:nvSpPr>
        <p:spPr>
          <a:xfrm>
            <a:off x="584200" y="1364762"/>
            <a:ext cx="7952827" cy="430887"/>
          </a:xfrm>
        </p:spPr>
        <p:txBody>
          <a:bodyPr>
            <a:normAutofit fontScale="92500" lnSpcReduction="10000"/>
          </a:bodyPr>
          <a:lstStyle/>
          <a:p>
            <a:pPr marL="0" indent="0">
              <a:buNone/>
            </a:pPr>
            <a:r>
              <a:rPr lang="en-US" dirty="0"/>
              <a:t>This is the same app</a:t>
            </a:r>
            <a:endParaRPr lang="en-BE" dirty="0"/>
          </a:p>
        </p:txBody>
      </p:sp>
    </p:spTree>
    <p:extLst>
      <p:ext uri="{BB962C8B-B14F-4D97-AF65-F5344CB8AC3E}">
        <p14:creationId xmlns:p14="http://schemas.microsoft.com/office/powerpoint/2010/main" val="42791280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1"/>
                                        </p:tgtEl>
                                      </p:cBhvr>
                                    </p:animEffect>
                                    <p:set>
                                      <p:cBhvr>
                                        <p:cTn id="12" dur="1" fill="hold">
                                          <p:stCondLst>
                                            <p:cond delay="499"/>
                                          </p:stCondLst>
                                        </p:cTn>
                                        <p:tgtEl>
                                          <p:spTgt spid="11"/>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21"/>
                                        </p:tgtEl>
                                      </p:cBhvr>
                                    </p:animEffect>
                                    <p:set>
                                      <p:cBhvr>
                                        <p:cTn id="20" dur="1" fill="hold">
                                          <p:stCondLst>
                                            <p:cond delay="499"/>
                                          </p:stCondLst>
                                        </p:cTn>
                                        <p:tgtEl>
                                          <p:spTgt spid="21"/>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500"/>
                                        <p:tgtEl>
                                          <p:spTgt spid="19"/>
                                        </p:tgtEl>
                                      </p:cBhvr>
                                    </p:animEffect>
                                    <p:set>
                                      <p:cBhvr>
                                        <p:cTn id="28" dur="1" fill="hold">
                                          <p:stCondLst>
                                            <p:cond delay="499"/>
                                          </p:stCondLst>
                                        </p:cTn>
                                        <p:tgtEl>
                                          <p:spTgt spid="19"/>
                                        </p:tgtEl>
                                        <p:attrNameLst>
                                          <p:attrName>style.visibility</p:attrName>
                                        </p:attrNameLst>
                                      </p:cBhvr>
                                      <p:to>
                                        <p:strVal val="hidden"/>
                                      </p:to>
                                    </p:set>
                                  </p:childTnLst>
                                </p:cTn>
                              </p:par>
                              <p:par>
                                <p:cTn id="29" presetID="10"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par>
                          <p:cTn id="37" fill="hold">
                            <p:stCondLst>
                              <p:cond delay="500"/>
                            </p:stCondLst>
                            <p:childTnLst>
                              <p:par>
                                <p:cTn id="38" presetID="10" presetClass="entr" presetSubtype="0" fill="hold" nodeType="after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500"/>
                                        <p:tgtEl>
                                          <p:spTgt spid="21"/>
                                        </p:tgtEl>
                                      </p:cBhvr>
                                    </p:animEffect>
                                  </p:childTnLst>
                                </p:cTn>
                              </p:par>
                            </p:childTnLst>
                          </p:cTn>
                        </p:par>
                        <p:par>
                          <p:cTn id="41" fill="hold">
                            <p:stCondLst>
                              <p:cond delay="1000"/>
                            </p:stCondLst>
                            <p:childTnLst>
                              <p:par>
                                <p:cTn id="42" presetID="10" presetClass="entr" presetSubtype="0" fill="hold" nodeType="after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70BB525-5EF9-70EE-4A9E-F8569EB28002}"/>
              </a:ext>
            </a:extLst>
          </p:cNvPr>
          <p:cNvSpPr>
            <a:spLocks noGrp="1"/>
          </p:cNvSpPr>
          <p:nvPr>
            <p:ph type="title" idx="4294967295"/>
          </p:nvPr>
        </p:nvSpPr>
        <p:spPr>
          <a:xfrm>
            <a:off x="623392" y="332656"/>
            <a:ext cx="6296025" cy="1325563"/>
          </a:xfrm>
        </p:spPr>
        <p:txBody>
          <a:bodyPr/>
          <a:lstStyle/>
          <a:p>
            <a:r>
              <a:rPr lang="en-US" dirty="0"/>
              <a:t>Ilya Fainberg</a:t>
            </a:r>
          </a:p>
        </p:txBody>
      </p:sp>
      <p:sp>
        <p:nvSpPr>
          <p:cNvPr id="12" name="Content Placeholder 11">
            <a:extLst>
              <a:ext uri="{FF2B5EF4-FFF2-40B4-BE49-F238E27FC236}">
                <a16:creationId xmlns:a16="http://schemas.microsoft.com/office/drawing/2014/main" id="{BECB02BD-445F-2872-782D-826B5CF2C7F0}"/>
              </a:ext>
            </a:extLst>
          </p:cNvPr>
          <p:cNvSpPr>
            <a:spLocks noGrp="1"/>
          </p:cNvSpPr>
          <p:nvPr>
            <p:ph idx="4294967295"/>
          </p:nvPr>
        </p:nvSpPr>
        <p:spPr>
          <a:xfrm>
            <a:off x="623392" y="1443906"/>
            <a:ext cx="6296025" cy="2970213"/>
          </a:xfrm>
        </p:spPr>
        <p:txBody>
          <a:bodyPr>
            <a:normAutofit/>
          </a:bodyPr>
          <a:lstStyle/>
          <a:p>
            <a:r>
              <a:rPr lang="en-US" sz="2000" dirty="0"/>
              <a:t>Started out as a developer about 20 years, incidentally my first commercial project was a custom CRM system.</a:t>
            </a:r>
          </a:p>
          <a:p>
            <a:r>
              <a:rPr lang="en-US" sz="2000" dirty="0"/>
              <a:t>Worked in different industries but mostly in business automation solutions until finally finding Dynamics CRM 3.0 and later, Power Platform.</a:t>
            </a:r>
          </a:p>
          <a:p>
            <a:r>
              <a:rPr lang="en-US" sz="2000" dirty="0"/>
              <a:t>Implemented solutions in 40 countries for anything from local companies to global organizations.</a:t>
            </a:r>
          </a:p>
          <a:p>
            <a:r>
              <a:rPr lang="en-US" sz="2000" dirty="0"/>
              <a:t>I enjoy travelling, flying, gaming, coding and building stuff. </a:t>
            </a:r>
          </a:p>
          <a:p>
            <a:endParaRPr lang="en-US" sz="2000" dirty="0"/>
          </a:p>
        </p:txBody>
      </p:sp>
      <p:sp>
        <p:nvSpPr>
          <p:cNvPr id="23" name="Content Placeholder 22">
            <a:extLst>
              <a:ext uri="{FF2B5EF4-FFF2-40B4-BE49-F238E27FC236}">
                <a16:creationId xmlns:a16="http://schemas.microsoft.com/office/drawing/2014/main" id="{532C2F74-ED5B-B588-1C5A-773540B6B221}"/>
              </a:ext>
            </a:extLst>
          </p:cNvPr>
          <p:cNvSpPr>
            <a:spLocks noGrp="1"/>
          </p:cNvSpPr>
          <p:nvPr>
            <p:ph idx="4294967295"/>
          </p:nvPr>
        </p:nvSpPr>
        <p:spPr>
          <a:xfrm>
            <a:off x="1271464" y="4706259"/>
            <a:ext cx="3748807" cy="1415670"/>
          </a:xfrm>
        </p:spPr>
        <p:txBody>
          <a:bodyPr>
            <a:normAutofit/>
          </a:bodyPr>
          <a:lstStyle/>
          <a:p>
            <a:pPr marL="0" indent="0">
              <a:buNone/>
            </a:pPr>
            <a:r>
              <a:rPr lang="en-US" sz="2400" dirty="0"/>
              <a:t>youtube.com/c/</a:t>
            </a:r>
            <a:r>
              <a:rPr lang="en-US" sz="2400" dirty="0" err="1"/>
              <a:t>IlyaFainberg</a:t>
            </a:r>
            <a:r>
              <a:rPr lang="en-US" sz="2400" dirty="0"/>
              <a:t>  </a:t>
            </a:r>
          </a:p>
          <a:p>
            <a:pPr marL="0" indent="0">
              <a:buNone/>
            </a:pPr>
            <a:r>
              <a:rPr lang="en-US" sz="2400" dirty="0"/>
              <a:t>Linkedin.com/in/</a:t>
            </a:r>
            <a:r>
              <a:rPr lang="en-US" sz="2400" dirty="0" err="1"/>
              <a:t>ifainb</a:t>
            </a:r>
            <a:endParaRPr lang="en-US" sz="2400" dirty="0"/>
          </a:p>
          <a:p>
            <a:pPr marL="0" indent="0">
              <a:buNone/>
            </a:pPr>
            <a:r>
              <a:rPr lang="en-US" sz="2400" dirty="0"/>
              <a:t>@ifainberg</a:t>
            </a:r>
          </a:p>
        </p:txBody>
      </p:sp>
      <p:pic>
        <p:nvPicPr>
          <p:cNvPr id="18" name="Picture 17" descr="Twitter icon">
            <a:extLst>
              <a:ext uri="{FF2B5EF4-FFF2-40B4-BE49-F238E27FC236}">
                <a16:creationId xmlns:a16="http://schemas.microsoft.com/office/drawing/2014/main" id="{E7CE01AC-640B-15E3-2681-3EBF61A22E6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61487" y="5640502"/>
            <a:ext cx="317500" cy="317500"/>
          </a:xfrm>
          <a:prstGeom prst="rect">
            <a:avLst/>
          </a:prstGeom>
        </p:spPr>
      </p:pic>
      <p:pic>
        <p:nvPicPr>
          <p:cNvPr id="4098" name="Picture 2" descr="Image result for gray linkedin icon">
            <a:extLst>
              <a:ext uri="{FF2B5EF4-FFF2-40B4-BE49-F238E27FC236}">
                <a16:creationId xmlns:a16="http://schemas.microsoft.com/office/drawing/2014/main" id="{E672E68A-B758-A1BF-666E-ED6556307F8E}"/>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841420" y="5223530"/>
            <a:ext cx="317500" cy="3175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Icon&#10;&#10;Description automatically generated">
            <a:extLst>
              <a:ext uri="{FF2B5EF4-FFF2-40B4-BE49-F238E27FC236}">
                <a16:creationId xmlns:a16="http://schemas.microsoft.com/office/drawing/2014/main" id="{22ABCD4B-EBC3-B5B5-643A-84C67E38A9DB}"/>
              </a:ext>
            </a:extLst>
          </p:cNvPr>
          <p:cNvPicPr>
            <a:picLocks noChangeAspect="1"/>
          </p:cNvPicPr>
          <p:nvPr/>
        </p:nvPicPr>
        <p:blipFill>
          <a:blip r:embed="rId4" cstate="screen">
            <a:extLst>
              <a:ext uri="{BEBA8EAE-BF5A-486C-A8C5-ECC9F3942E4B}">
                <a14:imgProps xmlns:a14="http://schemas.microsoft.com/office/drawing/2010/main">
                  <a14:imgLayer r:embed="rId5">
                    <a14:imgEffect>
                      <a14:backgroundRemoval t="9543" b="90855" l="10000" r="90000">
                        <a14:foregroundMark x1="43837" y1="9543" x2="46279" y2="9742"/>
                        <a14:foregroundMark x1="44535" y1="90457" x2="46744" y2="90855"/>
                        <a14:foregroundMark x1="47558" y1="47117" x2="50698" y2="48708"/>
                      </a14:backgroundRemoval>
                    </a14:imgEffect>
                  </a14:imgLayer>
                </a14:imgProps>
              </a:ext>
              <a:ext uri="{28A0092B-C50C-407E-A947-70E740481C1C}">
                <a14:useLocalDpi xmlns:a14="http://schemas.microsoft.com/office/drawing/2010/main"/>
              </a:ext>
            </a:extLst>
          </a:blip>
          <a:stretch>
            <a:fillRect/>
          </a:stretch>
        </p:blipFill>
        <p:spPr>
          <a:xfrm>
            <a:off x="739169" y="4748854"/>
            <a:ext cx="562136" cy="328784"/>
          </a:xfrm>
          <a:prstGeom prst="rect">
            <a:avLst/>
          </a:prstGeom>
        </p:spPr>
      </p:pic>
      <p:pic>
        <p:nvPicPr>
          <p:cNvPr id="9" name="Picture 8" descr="A person wearing glasses and a suit&#10;&#10;Description automatically generated with medium confidence">
            <a:extLst>
              <a:ext uri="{FF2B5EF4-FFF2-40B4-BE49-F238E27FC236}">
                <a16:creationId xmlns:a16="http://schemas.microsoft.com/office/drawing/2014/main" id="{3155E26F-D5DB-5F0A-AE8E-D15F535D955B}"/>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7464152" y="1443906"/>
            <a:ext cx="4318476" cy="3254193"/>
          </a:xfrm>
          <a:prstGeom prst="rect">
            <a:avLst/>
          </a:prstGeom>
        </p:spPr>
      </p:pic>
    </p:spTree>
    <p:extLst>
      <p:ext uri="{BB962C8B-B14F-4D97-AF65-F5344CB8AC3E}">
        <p14:creationId xmlns:p14="http://schemas.microsoft.com/office/powerpoint/2010/main" val="49905530"/>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0284E5B-4707-4840-887E-BB044CFF5290}"/>
              </a:ext>
            </a:extLst>
          </p:cNvPr>
          <p:cNvSpPr/>
          <p:nvPr/>
        </p:nvSpPr>
        <p:spPr bwMode="auto">
          <a:xfrm>
            <a:off x="442210" y="1851286"/>
            <a:ext cx="5844605" cy="2023672"/>
          </a:xfrm>
          <a:prstGeom prst="rect">
            <a:avLst/>
          </a:prstGeom>
          <a:solidFill>
            <a:srgbClr val="F7EFFF"/>
          </a:solidFill>
          <a:ln w="19050">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Pick a screen, keep it responsive?</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9900" y="1373849"/>
            <a:ext cx="10680647" cy="812530"/>
          </a:xfrm>
        </p:spPr>
        <p:txBody>
          <a:bodyPr/>
          <a:lstStyle/>
          <a:p>
            <a:pPr marL="0" indent="0">
              <a:buNone/>
            </a:pPr>
            <a:r>
              <a:rPr lang="en-US" sz="2400" dirty="0"/>
              <a:t>Yes, you can make responsive designs with PowerApps.</a:t>
            </a:r>
          </a:p>
          <a:p>
            <a:pPr marL="0" indent="0">
              <a:buNone/>
            </a:pPr>
            <a:endParaRPr lang="en-BB" sz="2400" dirty="0"/>
          </a:p>
        </p:txBody>
      </p:sp>
      <p:sp>
        <p:nvSpPr>
          <p:cNvPr id="4" name="Rectangle 3">
            <a:extLst>
              <a:ext uri="{FF2B5EF4-FFF2-40B4-BE49-F238E27FC236}">
                <a16:creationId xmlns:a16="http://schemas.microsoft.com/office/drawing/2014/main" id="{CF985E3F-3DCA-4DAF-B23D-BE52F07C889D}"/>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23881C17-6C85-4BFF-8B3E-248BA54636A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11</a:t>
            </a:r>
            <a:endParaRPr lang="en-BE" sz="1600" dirty="0" err="1">
              <a:solidFill>
                <a:schemeClr val="bg1"/>
              </a:solidFill>
            </a:endParaRPr>
          </a:p>
        </p:txBody>
      </p:sp>
      <p:pic>
        <p:nvPicPr>
          <p:cNvPr id="1026" name="Picture 2" descr="default values of App.SizeBreakpoints property.">
            <a:extLst>
              <a:ext uri="{FF2B5EF4-FFF2-40B4-BE49-F238E27FC236}">
                <a16:creationId xmlns:a16="http://schemas.microsoft.com/office/drawing/2014/main" id="{A69D37F8-9736-4EA3-92C1-369C17BE9F7A}"/>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6474505" y="2158598"/>
            <a:ext cx="5023732" cy="155421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FE96E44-FACD-492F-B485-1DAC2F4E178D}"/>
              </a:ext>
            </a:extLst>
          </p:cNvPr>
          <p:cNvSpPr txBox="1"/>
          <p:nvPr/>
        </p:nvSpPr>
        <p:spPr>
          <a:xfrm>
            <a:off x="657675" y="6145945"/>
            <a:ext cx="8743499" cy="646331"/>
          </a:xfrm>
          <a:prstGeom prst="rect">
            <a:avLst/>
          </a:prstGeom>
          <a:noFill/>
        </p:spPr>
        <p:txBody>
          <a:bodyPr wrap="square">
            <a:spAutoFit/>
          </a:bodyPr>
          <a:lstStyle/>
          <a:p>
            <a:r>
              <a:rPr lang="en-US" sz="1200" dirty="0">
                <a:hlinkClick r:id="rId3"/>
              </a:rPr>
              <a:t>Create responsive layouts in canvas apps - Power Apps | Microsoft Docs</a:t>
            </a:r>
            <a:endParaRPr lang="en-US" sz="1200" dirty="0"/>
          </a:p>
          <a:p>
            <a:r>
              <a:rPr lang="en-US" sz="1200" dirty="0" err="1"/>
              <a:t>TrulyResponsive</a:t>
            </a:r>
            <a:r>
              <a:rPr lang="en-US" sz="1200" dirty="0"/>
              <a:t> – The framework to create responsive Canvas Apps: </a:t>
            </a:r>
            <a:r>
              <a:rPr lang="en-US" sz="1200" dirty="0">
                <a:hlinkClick r:id="rId4"/>
              </a:rPr>
              <a:t>https://github.com/Feincraft/TrulyResponsive</a:t>
            </a:r>
            <a:endParaRPr lang="en-US" sz="1200" dirty="0"/>
          </a:p>
          <a:p>
            <a:endParaRPr lang="en-BE" sz="1200" dirty="0"/>
          </a:p>
        </p:txBody>
      </p:sp>
      <p:sp>
        <p:nvSpPr>
          <p:cNvPr id="7" name="TextBox 6">
            <a:extLst>
              <a:ext uri="{FF2B5EF4-FFF2-40B4-BE49-F238E27FC236}">
                <a16:creationId xmlns:a16="http://schemas.microsoft.com/office/drawing/2014/main" id="{549FD89C-401E-468F-89BE-B07ECBFCA718}"/>
              </a:ext>
            </a:extLst>
          </p:cNvPr>
          <p:cNvSpPr txBox="1"/>
          <p:nvPr/>
        </p:nvSpPr>
        <p:spPr>
          <a:xfrm>
            <a:off x="747617" y="5899724"/>
            <a:ext cx="2935868" cy="246221"/>
          </a:xfrm>
          <a:prstGeom prst="rect">
            <a:avLst/>
          </a:prstGeom>
          <a:noFill/>
        </p:spPr>
        <p:txBody>
          <a:bodyPr wrap="none" lIns="0" tIns="0" rIns="0" bIns="0" rtlCol="0">
            <a:spAutoFit/>
          </a:bodyPr>
          <a:lstStyle/>
          <a:p>
            <a:pPr algn="l"/>
            <a:r>
              <a:rPr lang="en-US" sz="1600" b="1" dirty="0"/>
              <a:t>Would you like to know more?</a:t>
            </a:r>
            <a:endParaRPr lang="en-BE" sz="1600" b="1" dirty="0" err="1"/>
          </a:p>
        </p:txBody>
      </p:sp>
      <p:sp>
        <p:nvSpPr>
          <p:cNvPr id="13" name="TextBox 12">
            <a:extLst>
              <a:ext uri="{FF2B5EF4-FFF2-40B4-BE49-F238E27FC236}">
                <a16:creationId xmlns:a16="http://schemas.microsoft.com/office/drawing/2014/main" id="{23ADCA83-077E-4BE9-81F0-8E1B3B8C206D}"/>
              </a:ext>
            </a:extLst>
          </p:cNvPr>
          <p:cNvSpPr txBox="1"/>
          <p:nvPr/>
        </p:nvSpPr>
        <p:spPr>
          <a:xfrm>
            <a:off x="629900" y="2104711"/>
            <a:ext cx="6985416" cy="584775"/>
          </a:xfrm>
          <a:prstGeom prst="rect">
            <a:avLst/>
          </a:prstGeom>
          <a:noFill/>
        </p:spPr>
        <p:txBody>
          <a:bodyPr wrap="square">
            <a:spAutoFit/>
          </a:bodyPr>
          <a:lstStyle/>
          <a:p>
            <a:pPr lvl="0"/>
            <a:r>
              <a:rPr lang="en-US" sz="1600" b="1" dirty="0">
                <a:solidFill>
                  <a:srgbClr val="107C10"/>
                </a:solidFill>
              </a:rPr>
              <a:t>Pros</a:t>
            </a:r>
            <a:r>
              <a:rPr lang="en-US" sz="1600" dirty="0"/>
              <a:t>: Build once run everywhere</a:t>
            </a:r>
            <a:br>
              <a:rPr lang="en-US" sz="1600" dirty="0"/>
            </a:br>
            <a:r>
              <a:rPr lang="en-US" sz="1600" dirty="0"/>
              <a:t>You don’t need to have multiple apps for different devices</a:t>
            </a:r>
            <a:endParaRPr lang="en-BE" sz="1600" dirty="0"/>
          </a:p>
        </p:txBody>
      </p:sp>
      <p:sp>
        <p:nvSpPr>
          <p:cNvPr id="15" name="TextBox 14">
            <a:extLst>
              <a:ext uri="{FF2B5EF4-FFF2-40B4-BE49-F238E27FC236}">
                <a16:creationId xmlns:a16="http://schemas.microsoft.com/office/drawing/2014/main" id="{D1B72935-0FCC-45E2-9623-5C9C3D88DC92}"/>
              </a:ext>
            </a:extLst>
          </p:cNvPr>
          <p:cNvSpPr txBox="1"/>
          <p:nvPr/>
        </p:nvSpPr>
        <p:spPr>
          <a:xfrm>
            <a:off x="657677" y="2835573"/>
            <a:ext cx="5525766" cy="830997"/>
          </a:xfrm>
          <a:prstGeom prst="rect">
            <a:avLst/>
          </a:prstGeom>
          <a:noFill/>
        </p:spPr>
        <p:txBody>
          <a:bodyPr wrap="square">
            <a:spAutoFit/>
          </a:bodyPr>
          <a:lstStyle/>
          <a:p>
            <a:pPr lvl="0"/>
            <a:r>
              <a:rPr lang="en-US" sz="1600" b="1" dirty="0">
                <a:solidFill>
                  <a:srgbClr val="D83B01"/>
                </a:solidFill>
              </a:rPr>
              <a:t>Cons</a:t>
            </a:r>
            <a:r>
              <a:rPr lang="en-US" sz="1600" dirty="0"/>
              <a:t>: Much harder to build, maintain and test</a:t>
            </a:r>
          </a:p>
          <a:p>
            <a:pPr lvl="0"/>
            <a:r>
              <a:rPr lang="en-US" sz="1600" dirty="0"/>
              <a:t>You will need to implement different UXs in the same app and use formulas for all sizes, placements and layouts</a:t>
            </a:r>
            <a:endParaRPr lang="en-BE" sz="1600" dirty="0"/>
          </a:p>
        </p:txBody>
      </p:sp>
      <p:sp>
        <p:nvSpPr>
          <p:cNvPr id="17" name="TextBox 16">
            <a:extLst>
              <a:ext uri="{FF2B5EF4-FFF2-40B4-BE49-F238E27FC236}">
                <a16:creationId xmlns:a16="http://schemas.microsoft.com/office/drawing/2014/main" id="{586545B3-6883-4310-850A-8D4E34CF45E1}"/>
              </a:ext>
            </a:extLst>
          </p:cNvPr>
          <p:cNvSpPr txBox="1"/>
          <p:nvPr/>
        </p:nvSpPr>
        <p:spPr>
          <a:xfrm>
            <a:off x="657676" y="4124495"/>
            <a:ext cx="11018519" cy="1538883"/>
          </a:xfrm>
          <a:prstGeom prst="rect">
            <a:avLst/>
          </a:prstGeom>
          <a:noFill/>
        </p:spPr>
        <p:txBody>
          <a:bodyPr wrap="square" lIns="0" tIns="0" rIns="0" bIns="0" rtlCol="0">
            <a:spAutoFit/>
          </a:bodyPr>
          <a:lstStyle/>
          <a:p>
            <a:pPr algn="l"/>
            <a:r>
              <a:rPr lang="en-US" sz="2000" b="1" dirty="0"/>
              <a:t>Should you do it?</a:t>
            </a:r>
          </a:p>
          <a:p>
            <a:pPr algn="l"/>
            <a:r>
              <a:rPr lang="en-US" sz="1600" dirty="0"/>
              <a:t>We need to consider the biggest difference between PowerApps and regular apps. </a:t>
            </a:r>
          </a:p>
          <a:p>
            <a:pPr algn="l"/>
            <a:r>
              <a:rPr lang="en-US" sz="1600" dirty="0"/>
              <a:t>We mostly build them for use in an organization. </a:t>
            </a:r>
          </a:p>
          <a:p>
            <a:pPr algn="l"/>
            <a:r>
              <a:rPr lang="en-US" sz="1600" dirty="0"/>
              <a:t>It’s less likely that there’s even a need for the app to be responsive.</a:t>
            </a:r>
          </a:p>
          <a:p>
            <a:pPr algn="l"/>
            <a:r>
              <a:rPr lang="en-US" sz="1600" dirty="0"/>
              <a:t>And when you do target multiple devices, it can be cheaper to have 2 simple apps, rather than 1 complicated.</a:t>
            </a:r>
          </a:p>
          <a:p>
            <a:pPr algn="l"/>
            <a:r>
              <a:rPr lang="en-US" sz="1600" dirty="0"/>
              <a:t>Doesn’t mean the answer is always no, but you need to have a solid case for the answer to be yes.</a:t>
            </a:r>
            <a:endParaRPr lang="en-BE" sz="1600" dirty="0" err="1">
              <a:solidFill>
                <a:schemeClr val="accent6">
                  <a:lumMod val="40000"/>
                  <a:lumOff val="60000"/>
                </a:schemeClr>
              </a:solidFill>
            </a:endParaRPr>
          </a:p>
        </p:txBody>
      </p:sp>
    </p:spTree>
    <p:extLst>
      <p:ext uri="{BB962C8B-B14F-4D97-AF65-F5344CB8AC3E}">
        <p14:creationId xmlns:p14="http://schemas.microsoft.com/office/powerpoint/2010/main" val="134062260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491D79F-5916-475F-AB1F-B75DA248945B}"/>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Navigating Navigation</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5</a:t>
            </a:r>
            <a:endParaRPr lang="en-US" dirty="0"/>
          </a:p>
        </p:txBody>
      </p:sp>
    </p:spTree>
    <p:extLst>
      <p:ext uri="{BB962C8B-B14F-4D97-AF65-F5344CB8AC3E}">
        <p14:creationId xmlns:p14="http://schemas.microsoft.com/office/powerpoint/2010/main" val="449476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Adjust your grip</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9900" y="1373849"/>
            <a:ext cx="10680647" cy="369332"/>
          </a:xfrm>
        </p:spPr>
        <p:txBody>
          <a:bodyPr>
            <a:normAutofit fontScale="92500" lnSpcReduction="10000"/>
          </a:bodyPr>
          <a:lstStyle/>
          <a:p>
            <a:pPr marL="0" indent="0">
              <a:buNone/>
            </a:pPr>
            <a:r>
              <a:rPr lang="en-US" sz="2400" dirty="0"/>
              <a:t>Which is better?</a:t>
            </a:r>
            <a:endParaRPr lang="en-BB" sz="2400" dirty="0"/>
          </a:p>
        </p:txBody>
      </p:sp>
      <p:pic>
        <p:nvPicPr>
          <p:cNvPr id="9" name="Picture 8">
            <a:extLst>
              <a:ext uri="{FF2B5EF4-FFF2-40B4-BE49-F238E27FC236}">
                <a16:creationId xmlns:a16="http://schemas.microsoft.com/office/drawing/2014/main" id="{2BDD0226-8482-4C94-A322-B6C22EFF2AA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661626" y="1868348"/>
            <a:ext cx="2617193" cy="4616188"/>
          </a:xfrm>
          <a:prstGeom prst="rect">
            <a:avLst/>
          </a:prstGeom>
          <a:ln>
            <a:noFill/>
          </a:ln>
          <a:effectLst>
            <a:outerShdw blurRad="101600" algn="tl" rotWithShape="0">
              <a:srgbClr val="000000">
                <a:alpha val="32000"/>
              </a:srgbClr>
            </a:outerShdw>
          </a:effectLst>
        </p:spPr>
      </p:pic>
      <p:pic>
        <p:nvPicPr>
          <p:cNvPr id="10" name="Picture 9" descr="Map&#10;&#10;Description automatically generated">
            <a:extLst>
              <a:ext uri="{FF2B5EF4-FFF2-40B4-BE49-F238E27FC236}">
                <a16:creationId xmlns:a16="http://schemas.microsoft.com/office/drawing/2014/main" id="{1D401B53-581A-481F-A6C4-BFB2F6234A2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29900" y="1868348"/>
            <a:ext cx="2603657" cy="4616188"/>
          </a:xfrm>
          <a:prstGeom prst="rect">
            <a:avLst/>
          </a:prstGeom>
          <a:ln>
            <a:noFill/>
          </a:ln>
          <a:effectLst>
            <a:outerShdw blurRad="101600" algn="tl" rotWithShape="0">
              <a:srgbClr val="000000">
                <a:alpha val="32000"/>
              </a:srgbClr>
            </a:outerShdw>
          </a:effectLst>
        </p:spPr>
      </p:pic>
      <p:pic>
        <p:nvPicPr>
          <p:cNvPr id="23" name="Picture 22">
            <a:extLst>
              <a:ext uri="{FF2B5EF4-FFF2-40B4-BE49-F238E27FC236}">
                <a16:creationId xmlns:a16="http://schemas.microsoft.com/office/drawing/2014/main" id="{4B153384-46C3-40CC-A558-44B614A3EC8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958445" y="1855856"/>
            <a:ext cx="2617193" cy="4628680"/>
          </a:xfrm>
          <a:prstGeom prst="rect">
            <a:avLst/>
          </a:prstGeom>
          <a:ln>
            <a:noFill/>
          </a:ln>
          <a:effectLst>
            <a:outerShdw blurRad="114300" algn="tl" rotWithShape="0">
              <a:srgbClr val="000000">
                <a:alpha val="32000"/>
              </a:srgbClr>
            </a:outerShdw>
          </a:effectLst>
        </p:spPr>
      </p:pic>
      <p:sp>
        <p:nvSpPr>
          <p:cNvPr id="4" name="Rectangle 3">
            <a:extLst>
              <a:ext uri="{FF2B5EF4-FFF2-40B4-BE49-F238E27FC236}">
                <a16:creationId xmlns:a16="http://schemas.microsoft.com/office/drawing/2014/main" id="{510E2D03-98CA-44F4-9E03-8B790CBD72C2}"/>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43D4900E-F26A-452F-8181-206188C3E10C}"/>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12</a:t>
            </a:r>
            <a:endParaRPr lang="en-BE" sz="1600" dirty="0" err="1">
              <a:solidFill>
                <a:schemeClr val="bg1"/>
              </a:solidFill>
            </a:endParaRPr>
          </a:p>
        </p:txBody>
      </p:sp>
    </p:spTree>
    <p:extLst>
      <p:ext uri="{BB962C8B-B14F-4D97-AF65-F5344CB8AC3E}">
        <p14:creationId xmlns:p14="http://schemas.microsoft.com/office/powerpoint/2010/main" val="37088732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Build a tree first</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9900" y="1373849"/>
            <a:ext cx="10680647" cy="1255728"/>
          </a:xfrm>
        </p:spPr>
        <p:txBody>
          <a:bodyPr>
            <a:normAutofit lnSpcReduction="10000"/>
          </a:bodyPr>
          <a:lstStyle/>
          <a:p>
            <a:pPr marL="0" indent="0">
              <a:buNone/>
            </a:pPr>
            <a:r>
              <a:rPr lang="en-US" sz="2400" dirty="0"/>
              <a:t>Another thing to think about before you start designing is navigation.</a:t>
            </a:r>
          </a:p>
          <a:p>
            <a:pPr marL="0" indent="0">
              <a:buNone/>
            </a:pPr>
            <a:r>
              <a:rPr lang="en-US" sz="2400" dirty="0"/>
              <a:t>Not even in terms of how it will look like but what it consists off.</a:t>
            </a:r>
          </a:p>
          <a:p>
            <a:pPr marL="0" indent="0">
              <a:buNone/>
            </a:pPr>
            <a:r>
              <a:rPr lang="en-US" sz="2400" dirty="0"/>
              <a:t>The easiest way to plan for that in with a UX Sitemap.</a:t>
            </a:r>
          </a:p>
        </p:txBody>
      </p:sp>
      <p:pic>
        <p:nvPicPr>
          <p:cNvPr id="8" name="Picture 7" descr="Diagram&#10;&#10;Description automatically generated">
            <a:extLst>
              <a:ext uri="{FF2B5EF4-FFF2-40B4-BE49-F238E27FC236}">
                <a16:creationId xmlns:a16="http://schemas.microsoft.com/office/drawing/2014/main" id="{C81A174A-6AEC-4CE5-9B53-E0FABFA8E9D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060680" y="2777366"/>
            <a:ext cx="4973195" cy="4006974"/>
          </a:xfrm>
          <a:prstGeom prst="rect">
            <a:avLst/>
          </a:prstGeom>
        </p:spPr>
      </p:pic>
      <p:sp>
        <p:nvSpPr>
          <p:cNvPr id="4" name="Rectangle 3">
            <a:extLst>
              <a:ext uri="{FF2B5EF4-FFF2-40B4-BE49-F238E27FC236}">
                <a16:creationId xmlns:a16="http://schemas.microsoft.com/office/drawing/2014/main" id="{356D3DD8-A56F-4A53-9B7D-4BBE9DE80314}"/>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C4B57A0C-8F4E-4DCC-BC34-032F23B59200}"/>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13</a:t>
            </a:r>
            <a:endParaRPr lang="en-BE" sz="1600" dirty="0" err="1">
              <a:solidFill>
                <a:schemeClr val="bg1"/>
              </a:solidFill>
            </a:endParaRPr>
          </a:p>
        </p:txBody>
      </p:sp>
    </p:spTree>
    <p:extLst>
      <p:ext uri="{BB962C8B-B14F-4D97-AF65-F5344CB8AC3E}">
        <p14:creationId xmlns:p14="http://schemas.microsoft.com/office/powerpoint/2010/main" val="2709361917"/>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Burgers, Waffles and Meatballs</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9900" y="1373849"/>
            <a:ext cx="10680647" cy="1181862"/>
          </a:xfrm>
        </p:spPr>
        <p:txBody>
          <a:bodyPr>
            <a:normAutofit lnSpcReduction="10000"/>
          </a:bodyPr>
          <a:lstStyle/>
          <a:p>
            <a:pPr marL="0" indent="0">
              <a:buNone/>
            </a:pPr>
            <a:r>
              <a:rPr lang="en-US" sz="2400" dirty="0"/>
              <a:t>There’s a lot iconography that we collectively understand with no additional context. 3.5” floppy is Save, X is Close, ? Is Help.</a:t>
            </a:r>
          </a:p>
          <a:p>
            <a:pPr marL="0" indent="0">
              <a:buNone/>
            </a:pPr>
            <a:r>
              <a:rPr lang="en-US" sz="2400" dirty="0"/>
              <a:t>When navigating apps, you would typically see one of these 3 icons:</a:t>
            </a:r>
            <a:endParaRPr lang="en-BB" sz="2400" dirty="0"/>
          </a:p>
        </p:txBody>
      </p:sp>
      <p:pic>
        <p:nvPicPr>
          <p:cNvPr id="9" name="Picture 8">
            <a:extLst>
              <a:ext uri="{FF2B5EF4-FFF2-40B4-BE49-F238E27FC236}">
                <a16:creationId xmlns:a16="http://schemas.microsoft.com/office/drawing/2014/main" id="{69BBFE3A-BC64-4461-A344-6CAF20A05AFD}"/>
              </a:ext>
            </a:extLst>
          </p:cNvPr>
          <p:cNvPicPr>
            <a:picLocks noChangeAspect="1"/>
          </p:cNvPicPr>
          <p:nvPr/>
        </p:nvPicPr>
        <p:blipFill>
          <a:blip r:embed="rId2"/>
          <a:stretch>
            <a:fillRect/>
          </a:stretch>
        </p:blipFill>
        <p:spPr>
          <a:xfrm>
            <a:off x="668005" y="5887329"/>
            <a:ext cx="857370" cy="352474"/>
          </a:xfrm>
          <a:prstGeom prst="rect">
            <a:avLst/>
          </a:prstGeom>
        </p:spPr>
      </p:pic>
      <p:pic>
        <p:nvPicPr>
          <p:cNvPr id="11" name="Picture 10" descr="Icon&#10;&#10;Description automatically generated">
            <a:extLst>
              <a:ext uri="{FF2B5EF4-FFF2-40B4-BE49-F238E27FC236}">
                <a16:creationId xmlns:a16="http://schemas.microsoft.com/office/drawing/2014/main" id="{77841C09-75D6-4C2C-8D4B-52441EA29DD7}"/>
              </a:ext>
            </a:extLst>
          </p:cNvPr>
          <p:cNvPicPr>
            <a:picLocks noChangeAspect="1"/>
          </p:cNvPicPr>
          <p:nvPr/>
        </p:nvPicPr>
        <p:blipFill>
          <a:blip r:embed="rId3"/>
          <a:stretch>
            <a:fillRect/>
          </a:stretch>
        </p:blipFill>
        <p:spPr>
          <a:xfrm>
            <a:off x="606084" y="4181476"/>
            <a:ext cx="981212" cy="704948"/>
          </a:xfrm>
          <a:prstGeom prst="rect">
            <a:avLst/>
          </a:prstGeom>
        </p:spPr>
      </p:pic>
      <p:pic>
        <p:nvPicPr>
          <p:cNvPr id="13" name="Picture 12" descr="Icon&#10;&#10;Description automatically generated">
            <a:extLst>
              <a:ext uri="{FF2B5EF4-FFF2-40B4-BE49-F238E27FC236}">
                <a16:creationId xmlns:a16="http://schemas.microsoft.com/office/drawing/2014/main" id="{A69608B7-6227-405A-B31B-1E529C8E915E}"/>
              </a:ext>
            </a:extLst>
          </p:cNvPr>
          <p:cNvPicPr>
            <a:picLocks noChangeAspect="1"/>
          </p:cNvPicPr>
          <p:nvPr/>
        </p:nvPicPr>
        <p:blipFill>
          <a:blip r:embed="rId4"/>
          <a:stretch>
            <a:fillRect/>
          </a:stretch>
        </p:blipFill>
        <p:spPr>
          <a:xfrm>
            <a:off x="606084" y="2815880"/>
            <a:ext cx="933580" cy="943107"/>
          </a:xfrm>
          <a:prstGeom prst="rect">
            <a:avLst/>
          </a:prstGeom>
        </p:spPr>
      </p:pic>
      <p:sp>
        <p:nvSpPr>
          <p:cNvPr id="14" name="TextBox 13">
            <a:extLst>
              <a:ext uri="{FF2B5EF4-FFF2-40B4-BE49-F238E27FC236}">
                <a16:creationId xmlns:a16="http://schemas.microsoft.com/office/drawing/2014/main" id="{616D8939-A2D7-4339-962C-02DA064F8491}"/>
              </a:ext>
            </a:extLst>
          </p:cNvPr>
          <p:cNvSpPr txBox="1"/>
          <p:nvPr/>
        </p:nvSpPr>
        <p:spPr>
          <a:xfrm>
            <a:off x="1751925" y="2973042"/>
            <a:ext cx="8388963" cy="615553"/>
          </a:xfrm>
          <a:prstGeom prst="rect">
            <a:avLst/>
          </a:prstGeom>
          <a:noFill/>
        </p:spPr>
        <p:txBody>
          <a:bodyPr wrap="none" lIns="0" tIns="0" rIns="0" bIns="0" rtlCol="0">
            <a:spAutoFit/>
          </a:bodyPr>
          <a:lstStyle/>
          <a:p>
            <a:pPr algn="l"/>
            <a:r>
              <a:rPr lang="en-US" sz="2000" b="1" dirty="0"/>
              <a:t>Waffle menu</a:t>
            </a:r>
          </a:p>
          <a:p>
            <a:pPr algn="l"/>
            <a:r>
              <a:rPr lang="en-US" sz="2000" dirty="0"/>
              <a:t>High level navigation, typically for transitioning between apps or modules.</a:t>
            </a:r>
            <a:endParaRPr lang="en-BE" sz="2000" dirty="0" err="1"/>
          </a:p>
        </p:txBody>
      </p:sp>
      <p:sp>
        <p:nvSpPr>
          <p:cNvPr id="16" name="TextBox 15">
            <a:extLst>
              <a:ext uri="{FF2B5EF4-FFF2-40B4-BE49-F238E27FC236}">
                <a16:creationId xmlns:a16="http://schemas.microsoft.com/office/drawing/2014/main" id="{261A893C-8A30-4A53-A3B9-500E29AE6FCF}"/>
              </a:ext>
            </a:extLst>
          </p:cNvPr>
          <p:cNvSpPr txBox="1"/>
          <p:nvPr/>
        </p:nvSpPr>
        <p:spPr>
          <a:xfrm>
            <a:off x="1715780" y="3872230"/>
            <a:ext cx="9534806" cy="1323439"/>
          </a:xfrm>
          <a:prstGeom prst="rect">
            <a:avLst/>
          </a:prstGeom>
          <a:noFill/>
        </p:spPr>
        <p:txBody>
          <a:bodyPr wrap="square">
            <a:spAutoFit/>
          </a:bodyPr>
          <a:lstStyle/>
          <a:p>
            <a:pPr algn="l"/>
            <a:r>
              <a:rPr lang="en-US" sz="2000" b="1" dirty="0"/>
              <a:t>Burger menu</a:t>
            </a:r>
          </a:p>
          <a:p>
            <a:pPr algn="l"/>
            <a:r>
              <a:rPr lang="en-US" sz="2000" dirty="0"/>
              <a:t>Navigation within an app, settings, options, etc. </a:t>
            </a:r>
            <a:br>
              <a:rPr lang="en-US" sz="2000" dirty="0"/>
            </a:br>
            <a:r>
              <a:rPr lang="en-US" sz="2000" dirty="0"/>
              <a:t>Presented as a panel sliding from left or right on smaller screens or as a drop-down menu on larger screens</a:t>
            </a:r>
            <a:endParaRPr lang="en-BE" sz="2000" dirty="0" err="1"/>
          </a:p>
        </p:txBody>
      </p:sp>
      <p:sp>
        <p:nvSpPr>
          <p:cNvPr id="18" name="TextBox 17">
            <a:extLst>
              <a:ext uri="{FF2B5EF4-FFF2-40B4-BE49-F238E27FC236}">
                <a16:creationId xmlns:a16="http://schemas.microsoft.com/office/drawing/2014/main" id="{92538F16-1BD7-47A4-B41C-2E75C3B1738C}"/>
              </a:ext>
            </a:extLst>
          </p:cNvPr>
          <p:cNvSpPr txBox="1"/>
          <p:nvPr/>
        </p:nvSpPr>
        <p:spPr>
          <a:xfrm>
            <a:off x="1775741" y="5448013"/>
            <a:ext cx="8419164" cy="1231106"/>
          </a:xfrm>
          <a:prstGeom prst="rect">
            <a:avLst/>
          </a:prstGeom>
          <a:noFill/>
        </p:spPr>
        <p:txBody>
          <a:bodyPr wrap="none" lIns="0" tIns="0" rIns="0" bIns="0" rtlCol="0">
            <a:spAutoFit/>
          </a:bodyPr>
          <a:lstStyle/>
          <a:p>
            <a:pPr algn="l"/>
            <a:r>
              <a:rPr lang="en-US" sz="2000" b="1" dirty="0"/>
              <a:t>Meatballs menu</a:t>
            </a:r>
          </a:p>
          <a:p>
            <a:pPr algn="l"/>
            <a:r>
              <a:rPr lang="en-US" sz="2000" dirty="0"/>
              <a:t>Context menu, presenting additional options. </a:t>
            </a:r>
          </a:p>
          <a:p>
            <a:pPr algn="l"/>
            <a:r>
              <a:rPr lang="en-US" sz="2000" dirty="0"/>
              <a:t>Can be used to group less commonly used functions.</a:t>
            </a:r>
          </a:p>
          <a:p>
            <a:pPr algn="l"/>
            <a:r>
              <a:rPr lang="en-US" sz="2000" dirty="0"/>
              <a:t>In Google design language presented vertically, known as the Kebab menu</a:t>
            </a:r>
            <a:endParaRPr lang="en-BE" sz="2000" dirty="0" err="1"/>
          </a:p>
        </p:txBody>
      </p:sp>
      <p:sp>
        <p:nvSpPr>
          <p:cNvPr id="4" name="Rectangle 3">
            <a:extLst>
              <a:ext uri="{FF2B5EF4-FFF2-40B4-BE49-F238E27FC236}">
                <a16:creationId xmlns:a16="http://schemas.microsoft.com/office/drawing/2014/main" id="{6D8B2360-3E0F-4AB4-BF1E-4701917EA516}"/>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3E8A6A1D-FFC2-481A-97E6-449073B095FF}"/>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14</a:t>
            </a:r>
            <a:endParaRPr lang="en-BE" sz="1600" dirty="0" err="1">
              <a:solidFill>
                <a:schemeClr val="bg1"/>
              </a:solidFill>
            </a:endParaRPr>
          </a:p>
        </p:txBody>
      </p:sp>
    </p:spTree>
    <p:extLst>
      <p:ext uri="{BB962C8B-B14F-4D97-AF65-F5344CB8AC3E}">
        <p14:creationId xmlns:p14="http://schemas.microsoft.com/office/powerpoint/2010/main" val="108099570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5B5DAD-C7A5-442D-9E80-20AB27081F55}"/>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Presenting Data</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6</a:t>
            </a:r>
            <a:endParaRPr lang="en-US" dirty="0"/>
          </a:p>
        </p:txBody>
      </p:sp>
    </p:spTree>
    <p:extLst>
      <p:ext uri="{BB962C8B-B14F-4D97-AF65-F5344CB8AC3E}">
        <p14:creationId xmlns:p14="http://schemas.microsoft.com/office/powerpoint/2010/main" val="146667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How data is presented</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9900" y="1373849"/>
            <a:ext cx="11181100" cy="738664"/>
          </a:xfrm>
        </p:spPr>
        <p:txBody>
          <a:bodyPr/>
          <a:lstStyle/>
          <a:p>
            <a:pPr marL="0" indent="0">
              <a:buNone/>
            </a:pPr>
            <a:r>
              <a:rPr lang="en-US" sz="2400" dirty="0"/>
              <a:t>How you present data also depends on how much of it is there and how it’s used.</a:t>
            </a:r>
            <a:endParaRPr lang="en-BB" sz="2400" dirty="0"/>
          </a:p>
        </p:txBody>
      </p:sp>
      <p:pic>
        <p:nvPicPr>
          <p:cNvPr id="5" name="Picture 4">
            <a:extLst>
              <a:ext uri="{FF2B5EF4-FFF2-40B4-BE49-F238E27FC236}">
                <a16:creationId xmlns:a16="http://schemas.microsoft.com/office/drawing/2014/main" id="{49D033BC-B7C0-4625-957B-CBB2E696891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426174" y="2009448"/>
            <a:ext cx="2523556" cy="4457700"/>
          </a:xfrm>
          <a:prstGeom prst="rect">
            <a:avLst/>
          </a:prstGeom>
          <a:ln>
            <a:noFill/>
          </a:ln>
          <a:effectLst>
            <a:outerShdw blurRad="101600" algn="tl" rotWithShape="0">
              <a:srgbClr val="000000">
                <a:alpha val="32000"/>
              </a:srgbClr>
            </a:outerShdw>
          </a:effectLst>
        </p:spPr>
      </p:pic>
      <p:pic>
        <p:nvPicPr>
          <p:cNvPr id="7" name="Picture 6">
            <a:extLst>
              <a:ext uri="{FF2B5EF4-FFF2-40B4-BE49-F238E27FC236}">
                <a16:creationId xmlns:a16="http://schemas.microsoft.com/office/drawing/2014/main" id="{4A72CA47-24B3-4DD7-8507-7F9AF1052BC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501463" y="1987388"/>
            <a:ext cx="2505010" cy="4457700"/>
          </a:xfrm>
          <a:prstGeom prst="rect">
            <a:avLst/>
          </a:prstGeom>
          <a:ln>
            <a:noFill/>
          </a:ln>
          <a:effectLst>
            <a:outerShdw blurRad="101600" algn="tl" rotWithShape="0">
              <a:srgbClr val="000000">
                <a:alpha val="32000"/>
              </a:srgbClr>
            </a:outerShdw>
          </a:effectLst>
        </p:spPr>
      </p:pic>
      <p:pic>
        <p:nvPicPr>
          <p:cNvPr id="10" name="Picture 9">
            <a:extLst>
              <a:ext uri="{FF2B5EF4-FFF2-40B4-BE49-F238E27FC236}">
                <a16:creationId xmlns:a16="http://schemas.microsoft.com/office/drawing/2014/main" id="{09C6C5B5-CDE9-4241-8C53-964693B1891F}"/>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369431" y="2009448"/>
            <a:ext cx="2520516" cy="4457700"/>
          </a:xfrm>
          <a:prstGeom prst="rect">
            <a:avLst/>
          </a:prstGeom>
          <a:ln>
            <a:noFill/>
          </a:ln>
          <a:effectLst>
            <a:outerShdw blurRad="101600" algn="tl" rotWithShape="0">
              <a:srgbClr val="000000">
                <a:alpha val="32000"/>
              </a:srgbClr>
            </a:outerShdw>
          </a:effectLst>
        </p:spPr>
      </p:pic>
      <p:pic>
        <p:nvPicPr>
          <p:cNvPr id="15" name="Picture 14">
            <a:extLst>
              <a:ext uri="{FF2B5EF4-FFF2-40B4-BE49-F238E27FC236}">
                <a16:creationId xmlns:a16="http://schemas.microsoft.com/office/drawing/2014/main" id="{1BC4EFA8-25A7-4DE4-A53A-060F3B93243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74306" y="1987388"/>
            <a:ext cx="2507456" cy="4457700"/>
          </a:xfrm>
          <a:prstGeom prst="rect">
            <a:avLst/>
          </a:prstGeom>
          <a:ln>
            <a:noFill/>
          </a:ln>
          <a:effectLst>
            <a:outerShdw blurRad="101600" algn="tl" rotWithShape="0">
              <a:srgbClr val="000000">
                <a:alpha val="32000"/>
              </a:srgbClr>
            </a:outerShdw>
          </a:effectLst>
        </p:spPr>
      </p:pic>
      <p:sp>
        <p:nvSpPr>
          <p:cNvPr id="4" name="Rectangle 3">
            <a:extLst>
              <a:ext uri="{FF2B5EF4-FFF2-40B4-BE49-F238E27FC236}">
                <a16:creationId xmlns:a16="http://schemas.microsoft.com/office/drawing/2014/main" id="{68B2DF6E-78CE-4581-B32C-5213B0188BA7}"/>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07077457-31F5-4A2E-B98A-C714CA9D6A16}"/>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15</a:t>
            </a:r>
            <a:endParaRPr lang="en-BE" sz="1600" dirty="0" err="1">
              <a:solidFill>
                <a:schemeClr val="bg1"/>
              </a:solidFill>
            </a:endParaRPr>
          </a:p>
        </p:txBody>
      </p:sp>
    </p:spTree>
    <p:extLst>
      <p:ext uri="{BB962C8B-B14F-4D97-AF65-F5344CB8AC3E}">
        <p14:creationId xmlns:p14="http://schemas.microsoft.com/office/powerpoint/2010/main" val="258668605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101CD0-0FE8-464B-B814-BD6970FF8F8E}"/>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Color harmony</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a:t>
            </a:r>
            <a:r>
              <a:rPr lang="en-US" dirty="0"/>
              <a:t>7</a:t>
            </a:r>
          </a:p>
        </p:txBody>
      </p:sp>
    </p:spTree>
    <p:extLst>
      <p:ext uri="{BB962C8B-B14F-4D97-AF65-F5344CB8AC3E}">
        <p14:creationId xmlns:p14="http://schemas.microsoft.com/office/powerpoint/2010/main" val="417535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What color combinations work best?</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7894976" y="1501583"/>
            <a:ext cx="4173199" cy="2646878"/>
          </a:xfrm>
        </p:spPr>
        <p:txBody>
          <a:bodyPr>
            <a:normAutofit lnSpcReduction="10000"/>
          </a:bodyPr>
          <a:lstStyle/>
          <a:p>
            <a:pPr marL="0" indent="0">
              <a:buNone/>
            </a:pPr>
            <a:r>
              <a:rPr lang="en-US" sz="2000" dirty="0"/>
              <a:t>There are several guidelines to Color Harmony that are known to be pleasing to the eye. </a:t>
            </a:r>
          </a:p>
          <a:p>
            <a:pPr marL="0" indent="0">
              <a:buNone/>
            </a:pPr>
            <a:r>
              <a:rPr lang="en-US" sz="2000" dirty="0"/>
              <a:t>Either due to the contrast they create or because they are found in nature.</a:t>
            </a:r>
          </a:p>
          <a:p>
            <a:pPr marL="0" indent="0">
              <a:buNone/>
            </a:pPr>
            <a:endParaRPr lang="en-US" sz="2000" dirty="0"/>
          </a:p>
          <a:p>
            <a:pPr marL="0" indent="0">
              <a:buNone/>
            </a:pPr>
            <a:r>
              <a:rPr lang="en-US" sz="2000" dirty="0"/>
              <a:t>Typically, in UI design we want to keep things simple and on brand.</a:t>
            </a:r>
            <a:endParaRPr lang="en-BB" sz="2000" dirty="0"/>
          </a:p>
        </p:txBody>
      </p:sp>
      <p:pic>
        <p:nvPicPr>
          <p:cNvPr id="8" name="Picture 7" descr="Shape&#10;&#10;Description automatically generated">
            <a:extLst>
              <a:ext uri="{FF2B5EF4-FFF2-40B4-BE49-F238E27FC236}">
                <a16:creationId xmlns:a16="http://schemas.microsoft.com/office/drawing/2014/main" id="{747CDB71-180A-464C-8F31-5FD49C422276}"/>
              </a:ext>
            </a:extLst>
          </p:cNvPr>
          <p:cNvPicPr>
            <a:picLocks noChangeAspect="1"/>
          </p:cNvPicPr>
          <p:nvPr/>
        </p:nvPicPr>
        <p:blipFill>
          <a:blip r:embed="rId2"/>
          <a:stretch>
            <a:fillRect/>
          </a:stretch>
        </p:blipFill>
        <p:spPr>
          <a:xfrm>
            <a:off x="267949" y="1331884"/>
            <a:ext cx="7466351" cy="5526116"/>
          </a:xfrm>
          <a:prstGeom prst="rect">
            <a:avLst/>
          </a:prstGeom>
        </p:spPr>
      </p:pic>
      <p:sp>
        <p:nvSpPr>
          <p:cNvPr id="4" name="Rectangle 3">
            <a:extLst>
              <a:ext uri="{FF2B5EF4-FFF2-40B4-BE49-F238E27FC236}">
                <a16:creationId xmlns:a16="http://schemas.microsoft.com/office/drawing/2014/main" id="{8258EE7E-B8F7-40FC-B721-ECE99E7625DC}"/>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C174C3D6-467F-4857-BD79-DE78F0E7A334}"/>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16</a:t>
            </a:r>
            <a:endParaRPr lang="en-BE" sz="1600" dirty="0" err="1">
              <a:solidFill>
                <a:schemeClr val="bg1"/>
              </a:solidFill>
            </a:endParaRPr>
          </a:p>
        </p:txBody>
      </p:sp>
    </p:spTree>
    <p:extLst>
      <p:ext uri="{BB962C8B-B14F-4D97-AF65-F5344CB8AC3E}">
        <p14:creationId xmlns:p14="http://schemas.microsoft.com/office/powerpoint/2010/main" val="271640668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Controlling Contrast</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7015410" y="1719298"/>
            <a:ext cx="4173199" cy="2277547"/>
          </a:xfrm>
        </p:spPr>
        <p:txBody>
          <a:bodyPr/>
          <a:lstStyle/>
          <a:p>
            <a:pPr marL="0" indent="0">
              <a:buNone/>
            </a:pPr>
            <a:r>
              <a:rPr lang="en-US" sz="2000" dirty="0"/>
              <a:t>It’s not just the colors we combine but also how we use them.</a:t>
            </a:r>
          </a:p>
          <a:p>
            <a:pPr marL="0" indent="0">
              <a:buNone/>
            </a:pPr>
            <a:r>
              <a:rPr lang="en-US" sz="2000" dirty="0"/>
              <a:t>Complimentary colors won’t look good only if they have different tints, shades or tones.</a:t>
            </a:r>
          </a:p>
          <a:p>
            <a:pPr marL="0" indent="0">
              <a:buNone/>
            </a:pPr>
            <a:r>
              <a:rPr lang="en-US" sz="2000" dirty="0"/>
              <a:t>But for monochromatic designs, this is the only way to create contrast.</a:t>
            </a:r>
            <a:endParaRPr lang="en-BB" sz="2000" dirty="0"/>
          </a:p>
        </p:txBody>
      </p:sp>
      <p:pic>
        <p:nvPicPr>
          <p:cNvPr id="5122" name="Picture 2">
            <a:extLst>
              <a:ext uri="{FF2B5EF4-FFF2-40B4-BE49-F238E27FC236}">
                <a16:creationId xmlns:a16="http://schemas.microsoft.com/office/drawing/2014/main" id="{3D0F7EC5-3752-4229-BF83-4682E61F7A8E}"/>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80114" y="1425550"/>
            <a:ext cx="5715000" cy="427672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7106517-DDBD-4D6C-A396-F695C307E8A2}"/>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D8029F66-A5A1-4FE0-8991-22294B7880DF}"/>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17</a:t>
            </a:r>
            <a:endParaRPr lang="en-BE" sz="1600" dirty="0" err="1">
              <a:solidFill>
                <a:schemeClr val="bg1"/>
              </a:solidFill>
            </a:endParaRPr>
          </a:p>
        </p:txBody>
      </p:sp>
    </p:spTree>
    <p:extLst>
      <p:ext uri="{BB962C8B-B14F-4D97-AF65-F5344CB8AC3E}">
        <p14:creationId xmlns:p14="http://schemas.microsoft.com/office/powerpoint/2010/main" val="329470569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296A1E7-22B3-49C4-92B0-50E4D8C9E562}"/>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ext Placeholder 1">
            <a:extLst>
              <a:ext uri="{FF2B5EF4-FFF2-40B4-BE49-F238E27FC236}">
                <a16:creationId xmlns:a16="http://schemas.microsoft.com/office/drawing/2014/main" id="{AC32AEEB-4F17-134C-9FBB-4C6EB5D52E3C}"/>
              </a:ext>
            </a:extLst>
          </p:cNvPr>
          <p:cNvSpPr>
            <a:spLocks noGrp="1"/>
          </p:cNvSpPr>
          <p:nvPr>
            <p:ph type="body" sz="quarter" idx="18"/>
          </p:nvPr>
        </p:nvSpPr>
        <p:spPr>
          <a:xfrm>
            <a:off x="1739900" y="3779493"/>
            <a:ext cx="5795963" cy="276999"/>
          </a:xfrm>
        </p:spPr>
        <p:txBody>
          <a:bodyPr>
            <a:normAutofit fontScale="85000" lnSpcReduction="10000"/>
          </a:bodyPr>
          <a:lstStyle/>
          <a:p>
            <a:r>
              <a:rPr lang="en-BB" dirty="0"/>
              <a:t>UX in a nutshell</a:t>
            </a:r>
            <a:endParaRPr lang="en-US" dirty="0"/>
          </a:p>
        </p:txBody>
      </p:sp>
      <p:sp>
        <p:nvSpPr>
          <p:cNvPr id="4" name="Title 3">
            <a:extLst>
              <a:ext uri="{FF2B5EF4-FFF2-40B4-BE49-F238E27FC236}">
                <a16:creationId xmlns:a16="http://schemas.microsoft.com/office/drawing/2014/main" id="{A77896E7-A5E8-C545-BB64-7CFF56FA3A36}"/>
              </a:ext>
            </a:extLst>
          </p:cNvPr>
          <p:cNvSpPr>
            <a:spLocks noGrp="1"/>
          </p:cNvSpPr>
          <p:nvPr>
            <p:ph type="title"/>
          </p:nvPr>
        </p:nvSpPr>
        <p:spPr>
          <a:xfrm>
            <a:off x="1739899" y="2579647"/>
            <a:ext cx="9866313" cy="1107996"/>
          </a:xfrm>
        </p:spPr>
        <p:txBody>
          <a:bodyPr>
            <a:normAutofit fontScale="90000"/>
          </a:bodyPr>
          <a:lstStyle/>
          <a:p>
            <a:r>
              <a:rPr lang="en-BB" dirty="0">
                <a:solidFill>
                  <a:srgbClr val="E6BED8"/>
                </a:solidFill>
              </a:rPr>
              <a:t>It’s not about </a:t>
            </a:r>
            <a:r>
              <a:rPr lang="en-US" dirty="0">
                <a:solidFill>
                  <a:srgbClr val="E6BED8"/>
                </a:solidFill>
              </a:rPr>
              <a:t>the looks</a:t>
            </a:r>
            <a:r>
              <a:rPr lang="en-BB" dirty="0">
                <a:solidFill>
                  <a:srgbClr val="E6BED8"/>
                </a:solidFill>
              </a:rPr>
              <a:t>. </a:t>
            </a:r>
            <a:br>
              <a:rPr lang="en-BB" dirty="0">
                <a:solidFill>
                  <a:srgbClr val="E6BED8"/>
                </a:solidFill>
              </a:rPr>
            </a:br>
            <a:r>
              <a:rPr lang="en-BB" dirty="0">
                <a:solidFill>
                  <a:srgbClr val="E6BED8"/>
                </a:solidFill>
              </a:rPr>
              <a:t>It’s about making a human connection</a:t>
            </a:r>
            <a:r>
              <a:rPr lang="en-US" dirty="0">
                <a:solidFill>
                  <a:srgbClr val="E6BED8"/>
                </a:solidFill>
              </a:rPr>
              <a:t>.</a:t>
            </a:r>
          </a:p>
        </p:txBody>
      </p:sp>
    </p:spTree>
    <p:extLst>
      <p:ext uri="{BB962C8B-B14F-4D97-AF65-F5344CB8AC3E}">
        <p14:creationId xmlns:p14="http://schemas.microsoft.com/office/powerpoint/2010/main" val="45348910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What color combinations work?</a:t>
            </a:r>
          </a:p>
        </p:txBody>
      </p:sp>
      <p:pic>
        <p:nvPicPr>
          <p:cNvPr id="3074" name="Picture 2">
            <a:extLst>
              <a:ext uri="{FF2B5EF4-FFF2-40B4-BE49-F238E27FC236}">
                <a16:creationId xmlns:a16="http://schemas.microsoft.com/office/drawing/2014/main" id="{5CD151CD-4C14-453C-90E5-65BBFB451077}"/>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715316" y="1385604"/>
            <a:ext cx="3059112" cy="5215219"/>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40FB4754-E19C-4FD1-996A-70B28D72E325}"/>
              </a:ext>
            </a:extLst>
          </p:cNvPr>
          <p:cNvSpPr txBox="1">
            <a:spLocks/>
          </p:cNvSpPr>
          <p:nvPr/>
        </p:nvSpPr>
        <p:spPr>
          <a:xfrm>
            <a:off x="7561643" y="1385604"/>
            <a:ext cx="3915041" cy="160043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dirty="0"/>
              <a:t>Monochromatic blue palette with a 3D effect. The logo has a red accent, drawing attention to it but not shown again in the app.</a:t>
            </a:r>
          </a:p>
          <a:p>
            <a:pPr marL="0" indent="0">
              <a:buFont typeface="Wingdings" panose="05000000000000000000" pitchFamily="2" charset="2"/>
              <a:buNone/>
            </a:pPr>
            <a:r>
              <a:rPr lang="en-US" sz="2000" dirty="0"/>
              <a:t>Is </a:t>
            </a:r>
            <a:r>
              <a:rPr lang="en-US" sz="2000" dirty="0" err="1"/>
              <a:t>CitiBank</a:t>
            </a:r>
            <a:r>
              <a:rPr lang="en-US" sz="2000" dirty="0"/>
              <a:t> using space wisely?</a:t>
            </a:r>
            <a:endParaRPr lang="en-BB" sz="2000" dirty="0"/>
          </a:p>
        </p:txBody>
      </p:sp>
      <p:pic>
        <p:nvPicPr>
          <p:cNvPr id="11" name="Picture 10">
            <a:extLst>
              <a:ext uri="{FF2B5EF4-FFF2-40B4-BE49-F238E27FC236}">
                <a16:creationId xmlns:a16="http://schemas.microsoft.com/office/drawing/2014/main" id="{68B3D129-BDC9-4B58-9E40-49B56DAD1C0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007024" y="1385604"/>
            <a:ext cx="3322023" cy="5215219"/>
          </a:xfrm>
          <a:prstGeom prst="rect">
            <a:avLst/>
          </a:prstGeom>
        </p:spPr>
      </p:pic>
      <p:pic>
        <p:nvPicPr>
          <p:cNvPr id="13" name="Picture 12">
            <a:extLst>
              <a:ext uri="{FF2B5EF4-FFF2-40B4-BE49-F238E27FC236}">
                <a16:creationId xmlns:a16="http://schemas.microsoft.com/office/drawing/2014/main" id="{66FEC007-C0BA-4736-926E-3C8EC5A0AB3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034553" y="2986042"/>
            <a:ext cx="2969219" cy="3760268"/>
          </a:xfrm>
          <a:prstGeom prst="rect">
            <a:avLst/>
          </a:prstGeom>
        </p:spPr>
      </p:pic>
      <p:sp>
        <p:nvSpPr>
          <p:cNvPr id="3" name="Rectangle 2">
            <a:extLst>
              <a:ext uri="{FF2B5EF4-FFF2-40B4-BE49-F238E27FC236}">
                <a16:creationId xmlns:a16="http://schemas.microsoft.com/office/drawing/2014/main" id="{51758337-C22E-45F5-A228-C15570039F72}"/>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4" name="TextBox 3">
            <a:extLst>
              <a:ext uri="{FF2B5EF4-FFF2-40B4-BE49-F238E27FC236}">
                <a16:creationId xmlns:a16="http://schemas.microsoft.com/office/drawing/2014/main" id="{72D3DDD6-59AC-4027-B995-9562D8795EB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18</a:t>
            </a:r>
            <a:endParaRPr lang="en-BE" sz="1600" dirty="0" err="1">
              <a:solidFill>
                <a:schemeClr val="bg1"/>
              </a:solidFill>
            </a:endParaRPr>
          </a:p>
        </p:txBody>
      </p:sp>
    </p:spTree>
    <p:extLst>
      <p:ext uri="{BB962C8B-B14F-4D97-AF65-F5344CB8AC3E}">
        <p14:creationId xmlns:p14="http://schemas.microsoft.com/office/powerpoint/2010/main" val="242809719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What color combinations work?</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5991225" y="1804705"/>
            <a:ext cx="5405438" cy="1723549"/>
          </a:xfrm>
        </p:spPr>
        <p:txBody>
          <a:bodyPr/>
          <a:lstStyle/>
          <a:p>
            <a:pPr marL="0" indent="0">
              <a:buNone/>
            </a:pPr>
            <a:r>
              <a:rPr lang="en-US" sz="2000" dirty="0"/>
              <a:t>Another example of a monochromatic palette without additional branding.</a:t>
            </a:r>
          </a:p>
          <a:p>
            <a:pPr marL="0" indent="0">
              <a:buNone/>
            </a:pPr>
            <a:r>
              <a:rPr lang="en-US" sz="2000" dirty="0"/>
              <a:t>The logo is shown only on the splash screen.</a:t>
            </a:r>
          </a:p>
          <a:p>
            <a:pPr marL="0" indent="0">
              <a:buNone/>
            </a:pPr>
            <a:endParaRPr lang="en-US" sz="2000" dirty="0"/>
          </a:p>
          <a:p>
            <a:pPr marL="0" indent="0">
              <a:buNone/>
            </a:pPr>
            <a:endParaRPr lang="en-BB" sz="2000" dirty="0"/>
          </a:p>
        </p:txBody>
      </p:sp>
      <p:pic>
        <p:nvPicPr>
          <p:cNvPr id="5" name="Picture 4">
            <a:extLst>
              <a:ext uri="{FF2B5EF4-FFF2-40B4-BE49-F238E27FC236}">
                <a16:creationId xmlns:a16="http://schemas.microsoft.com/office/drawing/2014/main" id="{3250E5A9-D4A4-4E7F-8956-1D6AC144D0CF}"/>
              </a:ext>
            </a:extLst>
          </p:cNvPr>
          <p:cNvPicPr>
            <a:picLocks noChangeAspect="1"/>
          </p:cNvPicPr>
          <p:nvPr/>
        </p:nvPicPr>
        <p:blipFill>
          <a:blip r:embed="rId2"/>
          <a:stretch>
            <a:fillRect/>
          </a:stretch>
        </p:blipFill>
        <p:spPr>
          <a:xfrm>
            <a:off x="490538" y="1620717"/>
            <a:ext cx="5405438" cy="4811353"/>
          </a:xfrm>
          <a:prstGeom prst="rect">
            <a:avLst/>
          </a:prstGeom>
        </p:spPr>
      </p:pic>
      <p:pic>
        <p:nvPicPr>
          <p:cNvPr id="9" name="Picture 8">
            <a:extLst>
              <a:ext uri="{FF2B5EF4-FFF2-40B4-BE49-F238E27FC236}">
                <a16:creationId xmlns:a16="http://schemas.microsoft.com/office/drawing/2014/main" id="{C73494E1-0F0A-4D75-A90A-1742619DE1D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b="1849"/>
          <a:stretch/>
        </p:blipFill>
        <p:spPr>
          <a:xfrm>
            <a:off x="7191992" y="3019246"/>
            <a:ext cx="2593238" cy="3248923"/>
          </a:xfrm>
          <a:prstGeom prst="rect">
            <a:avLst/>
          </a:prstGeom>
        </p:spPr>
      </p:pic>
      <p:sp>
        <p:nvSpPr>
          <p:cNvPr id="4" name="Rectangle 3">
            <a:extLst>
              <a:ext uri="{FF2B5EF4-FFF2-40B4-BE49-F238E27FC236}">
                <a16:creationId xmlns:a16="http://schemas.microsoft.com/office/drawing/2014/main" id="{EDB250D4-48C9-465B-B0D3-5A442D7C1F58}"/>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7" name="TextBox 6">
            <a:extLst>
              <a:ext uri="{FF2B5EF4-FFF2-40B4-BE49-F238E27FC236}">
                <a16:creationId xmlns:a16="http://schemas.microsoft.com/office/drawing/2014/main" id="{1D31608B-072C-40FD-8F31-AFEAB2510A86}"/>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19</a:t>
            </a:r>
            <a:endParaRPr lang="en-BE" sz="1600" dirty="0" err="1">
              <a:solidFill>
                <a:schemeClr val="bg1"/>
              </a:solidFill>
            </a:endParaRPr>
          </a:p>
        </p:txBody>
      </p:sp>
    </p:spTree>
    <p:extLst>
      <p:ext uri="{BB962C8B-B14F-4D97-AF65-F5344CB8AC3E}">
        <p14:creationId xmlns:p14="http://schemas.microsoft.com/office/powerpoint/2010/main" val="179691844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What color combinations work?</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7019089" y="1352550"/>
            <a:ext cx="4972886" cy="984885"/>
          </a:xfrm>
        </p:spPr>
        <p:txBody>
          <a:bodyPr>
            <a:normAutofit lnSpcReduction="10000"/>
          </a:bodyPr>
          <a:lstStyle/>
          <a:p>
            <a:pPr marL="0" indent="0">
              <a:buNone/>
            </a:pPr>
            <a:r>
              <a:rPr lang="en-US" sz="2000" dirty="0"/>
              <a:t>Bluish monochromic color palette with atmospheric design, minimal branding.</a:t>
            </a:r>
          </a:p>
          <a:p>
            <a:pPr marL="0" indent="0">
              <a:buNone/>
            </a:pPr>
            <a:r>
              <a:rPr lang="en-US" sz="2000" dirty="0"/>
              <a:t>Photos have a complimentary palette.</a:t>
            </a:r>
            <a:endParaRPr lang="en-BB" sz="2000" dirty="0"/>
          </a:p>
        </p:txBody>
      </p:sp>
      <p:pic>
        <p:nvPicPr>
          <p:cNvPr id="6" name="Picture 5">
            <a:extLst>
              <a:ext uri="{FF2B5EF4-FFF2-40B4-BE49-F238E27FC236}">
                <a16:creationId xmlns:a16="http://schemas.microsoft.com/office/drawing/2014/main" id="{4DAA210B-9455-4B93-9EE1-8C44EB3DE150}"/>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792751" y="1352550"/>
            <a:ext cx="3094831" cy="5467350"/>
          </a:xfrm>
          <a:prstGeom prst="rect">
            <a:avLst/>
          </a:prstGeom>
        </p:spPr>
      </p:pic>
      <p:pic>
        <p:nvPicPr>
          <p:cNvPr id="8" name="Picture 7">
            <a:extLst>
              <a:ext uri="{FF2B5EF4-FFF2-40B4-BE49-F238E27FC236}">
                <a16:creationId xmlns:a16="http://schemas.microsoft.com/office/drawing/2014/main" id="{652470C8-27A6-4E1E-A79D-1622FFAC92E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88274" y="1352550"/>
            <a:ext cx="3072970" cy="5467350"/>
          </a:xfrm>
          <a:prstGeom prst="rect">
            <a:avLst/>
          </a:prstGeom>
        </p:spPr>
      </p:pic>
      <p:pic>
        <p:nvPicPr>
          <p:cNvPr id="10" name="Picture 9">
            <a:extLst>
              <a:ext uri="{FF2B5EF4-FFF2-40B4-BE49-F238E27FC236}">
                <a16:creationId xmlns:a16="http://schemas.microsoft.com/office/drawing/2014/main" id="{FF134ED3-A14F-4A7D-965D-4EEF2002F988}"/>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110299" y="2873442"/>
            <a:ext cx="2790466" cy="3558628"/>
          </a:xfrm>
          <a:prstGeom prst="rect">
            <a:avLst/>
          </a:prstGeom>
        </p:spPr>
      </p:pic>
      <p:sp>
        <p:nvSpPr>
          <p:cNvPr id="12" name="Rectangle 11">
            <a:extLst>
              <a:ext uri="{FF2B5EF4-FFF2-40B4-BE49-F238E27FC236}">
                <a16:creationId xmlns:a16="http://schemas.microsoft.com/office/drawing/2014/main" id="{4CD763BA-3385-4EB4-95EB-874F6841735C}"/>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4" name="TextBox 13">
            <a:extLst>
              <a:ext uri="{FF2B5EF4-FFF2-40B4-BE49-F238E27FC236}">
                <a16:creationId xmlns:a16="http://schemas.microsoft.com/office/drawing/2014/main" id="{562E16A3-E66A-4C7D-B684-5271EB89D97D}"/>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20</a:t>
            </a:r>
            <a:endParaRPr lang="en-BE" sz="1600" dirty="0" err="1">
              <a:solidFill>
                <a:schemeClr val="bg1"/>
              </a:solidFill>
            </a:endParaRPr>
          </a:p>
        </p:txBody>
      </p:sp>
    </p:spTree>
    <p:extLst>
      <p:ext uri="{BB962C8B-B14F-4D97-AF65-F5344CB8AC3E}">
        <p14:creationId xmlns:p14="http://schemas.microsoft.com/office/powerpoint/2010/main" val="3753691751"/>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What color combinations work?</a:t>
            </a:r>
          </a:p>
        </p:txBody>
      </p:sp>
      <p:pic>
        <p:nvPicPr>
          <p:cNvPr id="4098" name="Picture 2">
            <a:extLst>
              <a:ext uri="{FF2B5EF4-FFF2-40B4-BE49-F238E27FC236}">
                <a16:creationId xmlns:a16="http://schemas.microsoft.com/office/drawing/2014/main" id="{225F14A1-890C-4DA2-8DD6-B4759FDEF298}"/>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85485" y="1525634"/>
            <a:ext cx="5926728" cy="474841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E762A36C-7A95-467C-A45C-CD29F8A87EE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64626" y="2788468"/>
            <a:ext cx="3118711" cy="3918678"/>
          </a:xfrm>
          <a:prstGeom prst="rect">
            <a:avLst/>
          </a:prstGeom>
        </p:spPr>
      </p:pic>
      <p:sp>
        <p:nvSpPr>
          <p:cNvPr id="12" name="Content Placeholder 2">
            <a:extLst>
              <a:ext uri="{FF2B5EF4-FFF2-40B4-BE49-F238E27FC236}">
                <a16:creationId xmlns:a16="http://schemas.microsoft.com/office/drawing/2014/main" id="{82E80C4A-A96B-4172-B614-3012EC6CE1B8}"/>
              </a:ext>
            </a:extLst>
          </p:cNvPr>
          <p:cNvSpPr txBox="1">
            <a:spLocks/>
          </p:cNvSpPr>
          <p:nvPr/>
        </p:nvSpPr>
        <p:spPr>
          <a:xfrm>
            <a:off x="5912578" y="1391755"/>
            <a:ext cx="5730177" cy="1231106"/>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dirty="0"/>
              <a:t>Analogous color palette using warm colors.</a:t>
            </a:r>
            <a:br>
              <a:rPr lang="en-US" sz="2000" dirty="0"/>
            </a:br>
            <a:r>
              <a:rPr lang="en-US" sz="2000" dirty="0"/>
              <a:t>According to research, red specifically and warm colors in general, make visitors order more </a:t>
            </a:r>
            <a:br>
              <a:rPr lang="en-US" sz="2000" dirty="0"/>
            </a:br>
            <a:r>
              <a:rPr lang="en-US" sz="2000" dirty="0"/>
              <a:t>in restaurants.</a:t>
            </a:r>
            <a:endParaRPr lang="en-BB" sz="2000" dirty="0"/>
          </a:p>
        </p:txBody>
      </p:sp>
      <p:sp>
        <p:nvSpPr>
          <p:cNvPr id="11" name="Rectangle 10">
            <a:extLst>
              <a:ext uri="{FF2B5EF4-FFF2-40B4-BE49-F238E27FC236}">
                <a16:creationId xmlns:a16="http://schemas.microsoft.com/office/drawing/2014/main" id="{EE4188EC-6D94-41F4-B8B8-87B019781D3B}"/>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4" name="TextBox 13">
            <a:extLst>
              <a:ext uri="{FF2B5EF4-FFF2-40B4-BE49-F238E27FC236}">
                <a16:creationId xmlns:a16="http://schemas.microsoft.com/office/drawing/2014/main" id="{DFBABD77-C00A-47FF-AEA3-EAD785D34D47}"/>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21</a:t>
            </a:r>
            <a:endParaRPr lang="en-BE" sz="1600" dirty="0" err="1">
              <a:solidFill>
                <a:schemeClr val="bg1"/>
              </a:solidFill>
            </a:endParaRPr>
          </a:p>
        </p:txBody>
      </p:sp>
    </p:spTree>
    <p:extLst>
      <p:ext uri="{BB962C8B-B14F-4D97-AF65-F5344CB8AC3E}">
        <p14:creationId xmlns:p14="http://schemas.microsoft.com/office/powerpoint/2010/main" val="2360301216"/>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The Weight of Colors</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67454" y="1471286"/>
            <a:ext cx="10510080" cy="615553"/>
          </a:xfrm>
        </p:spPr>
        <p:txBody>
          <a:bodyPr>
            <a:normAutofit lnSpcReduction="10000"/>
          </a:bodyPr>
          <a:lstStyle/>
          <a:p>
            <a:pPr marL="0" indent="0">
              <a:buNone/>
            </a:pPr>
            <a:r>
              <a:rPr lang="en-US" sz="2000" dirty="0"/>
              <a:t>Not all colors convey size the same way, some colors are better perceptible to the human eye, while others less. </a:t>
            </a:r>
            <a:endParaRPr lang="en-BB" sz="2000" dirty="0"/>
          </a:p>
        </p:txBody>
      </p:sp>
      <p:sp>
        <p:nvSpPr>
          <p:cNvPr id="4" name="TextBox 3">
            <a:extLst>
              <a:ext uri="{FF2B5EF4-FFF2-40B4-BE49-F238E27FC236}">
                <a16:creationId xmlns:a16="http://schemas.microsoft.com/office/drawing/2014/main" id="{5B2E066F-5443-4E4D-A498-1792ECDD4E7A}"/>
              </a:ext>
            </a:extLst>
          </p:cNvPr>
          <p:cNvSpPr txBox="1"/>
          <p:nvPr/>
        </p:nvSpPr>
        <p:spPr>
          <a:xfrm>
            <a:off x="4677925" y="5046545"/>
            <a:ext cx="4407040" cy="223138"/>
          </a:xfrm>
          <a:prstGeom prst="rect">
            <a:avLst/>
          </a:prstGeom>
          <a:noFill/>
        </p:spPr>
        <p:txBody>
          <a:bodyPr wrap="none" lIns="0" tIns="0" rIns="0" bIns="0" rtlCol="0">
            <a:spAutoFit/>
          </a:bodyPr>
          <a:lstStyle/>
          <a:p>
            <a:pPr algn="l"/>
            <a:r>
              <a:rPr lang="en-US" sz="1400" dirty="0">
                <a:solidFill>
                  <a:srgbClr val="0000F6"/>
                </a:solidFill>
              </a:rPr>
              <a:t>The quick brown fox jumped over the lazy dog’s back </a:t>
            </a:r>
            <a:endParaRPr lang="en-BE" sz="1400" dirty="0" err="1">
              <a:solidFill>
                <a:srgbClr val="0000F6"/>
              </a:solidFill>
            </a:endParaRPr>
          </a:p>
        </p:txBody>
      </p:sp>
      <p:sp>
        <p:nvSpPr>
          <p:cNvPr id="6" name="TextBox 5">
            <a:extLst>
              <a:ext uri="{FF2B5EF4-FFF2-40B4-BE49-F238E27FC236}">
                <a16:creationId xmlns:a16="http://schemas.microsoft.com/office/drawing/2014/main" id="{4321CE71-4FF1-422E-B749-DDEC740A0354}"/>
              </a:ext>
            </a:extLst>
          </p:cNvPr>
          <p:cNvSpPr txBox="1"/>
          <p:nvPr/>
        </p:nvSpPr>
        <p:spPr>
          <a:xfrm>
            <a:off x="800100" y="2624674"/>
            <a:ext cx="6081345" cy="230832"/>
          </a:xfrm>
          <a:prstGeom prst="rect">
            <a:avLst/>
          </a:prstGeom>
          <a:noFill/>
        </p:spPr>
        <p:txBody>
          <a:bodyPr wrap="square" lIns="0" tIns="0" rIns="0" bIns="0" rtlCol="0">
            <a:spAutoFit/>
          </a:bodyPr>
          <a:lstStyle/>
          <a:p>
            <a:pPr algn="l"/>
            <a:r>
              <a:rPr lang="en-US" sz="1500" dirty="0">
                <a:solidFill>
                  <a:srgbClr val="FEF000"/>
                </a:solidFill>
              </a:rPr>
              <a:t>The quick brown fox jumped over the lazy dog’s back </a:t>
            </a:r>
            <a:endParaRPr lang="en-BE" sz="1500" dirty="0" err="1">
              <a:solidFill>
                <a:srgbClr val="FEF000"/>
              </a:solidFill>
            </a:endParaRPr>
          </a:p>
        </p:txBody>
      </p:sp>
      <p:sp>
        <p:nvSpPr>
          <p:cNvPr id="8" name="TextBox 7">
            <a:extLst>
              <a:ext uri="{FF2B5EF4-FFF2-40B4-BE49-F238E27FC236}">
                <a16:creationId xmlns:a16="http://schemas.microsoft.com/office/drawing/2014/main" id="{8BC953CD-D4FB-4F9D-92AD-6B3494687A8E}"/>
              </a:ext>
            </a:extLst>
          </p:cNvPr>
          <p:cNvSpPr txBox="1"/>
          <p:nvPr/>
        </p:nvSpPr>
        <p:spPr>
          <a:xfrm>
            <a:off x="807720" y="4162471"/>
            <a:ext cx="4260205" cy="215444"/>
          </a:xfrm>
          <a:prstGeom prst="rect">
            <a:avLst/>
          </a:prstGeom>
          <a:noFill/>
        </p:spPr>
        <p:txBody>
          <a:bodyPr wrap="none" lIns="0" tIns="0" rIns="0" bIns="0" rtlCol="0">
            <a:spAutoFit/>
          </a:bodyPr>
          <a:lstStyle/>
          <a:p>
            <a:pPr algn="l"/>
            <a:r>
              <a:rPr lang="en-US" sz="1400" dirty="0">
                <a:solidFill>
                  <a:srgbClr val="00B050"/>
                </a:solidFill>
              </a:rPr>
              <a:t>The quick brown fox jumped over the lazy dog’s back </a:t>
            </a:r>
            <a:endParaRPr lang="en-BE" sz="1400" dirty="0" err="1">
              <a:solidFill>
                <a:srgbClr val="00B050"/>
              </a:solidFill>
            </a:endParaRPr>
          </a:p>
        </p:txBody>
      </p:sp>
      <p:sp>
        <p:nvSpPr>
          <p:cNvPr id="9" name="TextBox 8">
            <a:extLst>
              <a:ext uri="{FF2B5EF4-FFF2-40B4-BE49-F238E27FC236}">
                <a16:creationId xmlns:a16="http://schemas.microsoft.com/office/drawing/2014/main" id="{3A22BB87-9BEF-4B26-B5D2-08D48993827D}"/>
              </a:ext>
            </a:extLst>
          </p:cNvPr>
          <p:cNvSpPr txBox="1"/>
          <p:nvPr/>
        </p:nvSpPr>
        <p:spPr>
          <a:xfrm>
            <a:off x="3566788" y="2838999"/>
            <a:ext cx="4260205" cy="215444"/>
          </a:xfrm>
          <a:prstGeom prst="rect">
            <a:avLst/>
          </a:prstGeom>
          <a:noFill/>
        </p:spPr>
        <p:txBody>
          <a:bodyPr wrap="none" lIns="0" tIns="0" rIns="0" bIns="0" rtlCol="0">
            <a:spAutoFit/>
          </a:bodyPr>
          <a:lstStyle/>
          <a:p>
            <a:pPr algn="l"/>
            <a:r>
              <a:rPr lang="en-US" sz="1400" dirty="0">
                <a:solidFill>
                  <a:srgbClr val="FF0101"/>
                </a:solidFill>
              </a:rPr>
              <a:t>The quick brown fox jumped over the lazy dog’s back </a:t>
            </a:r>
            <a:endParaRPr lang="en-BE" sz="1400" dirty="0" err="1">
              <a:solidFill>
                <a:srgbClr val="FF0101"/>
              </a:solidFill>
            </a:endParaRPr>
          </a:p>
        </p:txBody>
      </p:sp>
      <p:sp>
        <p:nvSpPr>
          <p:cNvPr id="5" name="Rectangle 4">
            <a:extLst>
              <a:ext uri="{FF2B5EF4-FFF2-40B4-BE49-F238E27FC236}">
                <a16:creationId xmlns:a16="http://schemas.microsoft.com/office/drawing/2014/main" id="{C77FF6DF-B024-4BED-AAF7-C7DCECB9FB07}"/>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7" name="TextBox 6">
            <a:extLst>
              <a:ext uri="{FF2B5EF4-FFF2-40B4-BE49-F238E27FC236}">
                <a16:creationId xmlns:a16="http://schemas.microsoft.com/office/drawing/2014/main" id="{43AD31B4-F9E1-4E69-AA1E-905FD8C1A15A}"/>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22</a:t>
            </a:r>
            <a:endParaRPr lang="en-BE" sz="1600" dirty="0" err="1">
              <a:solidFill>
                <a:schemeClr val="bg1"/>
              </a:solidFill>
            </a:endParaRPr>
          </a:p>
        </p:txBody>
      </p:sp>
    </p:spTree>
    <p:extLst>
      <p:ext uri="{BB962C8B-B14F-4D97-AF65-F5344CB8AC3E}">
        <p14:creationId xmlns:p14="http://schemas.microsoft.com/office/powerpoint/2010/main" val="1788063413"/>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Find your inspiration</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5181664" y="1598703"/>
            <a:ext cx="4972886" cy="874085"/>
          </a:xfrm>
        </p:spPr>
        <p:txBody>
          <a:bodyPr>
            <a:normAutofit fontScale="92500" lnSpcReduction="10000"/>
          </a:bodyPr>
          <a:lstStyle/>
          <a:p>
            <a:pPr marL="0" indent="0">
              <a:buNone/>
            </a:pPr>
            <a:r>
              <a:rPr lang="en-US" sz="2000" dirty="0"/>
              <a:t>You don’t have to guess which colors work, try it with a Color Wheel tool.</a:t>
            </a:r>
          </a:p>
          <a:p>
            <a:pPr marL="0" indent="0">
              <a:buNone/>
            </a:pPr>
            <a:r>
              <a:rPr lang="en-US" sz="1400" dirty="0">
                <a:hlinkClick r:id="rId2"/>
              </a:rPr>
              <a:t>Color wheel - color theory and calculator</a:t>
            </a:r>
            <a:endParaRPr lang="en-BB" sz="2000" dirty="0"/>
          </a:p>
        </p:txBody>
      </p:sp>
      <p:pic>
        <p:nvPicPr>
          <p:cNvPr id="5" name="Picture 4">
            <a:extLst>
              <a:ext uri="{FF2B5EF4-FFF2-40B4-BE49-F238E27FC236}">
                <a16:creationId xmlns:a16="http://schemas.microsoft.com/office/drawing/2014/main" id="{651C44DA-6A14-4709-B0DD-654230D113E7}"/>
              </a:ext>
            </a:extLst>
          </p:cNvPr>
          <p:cNvPicPr>
            <a:picLocks noChangeAspect="1"/>
          </p:cNvPicPr>
          <p:nvPr/>
        </p:nvPicPr>
        <p:blipFill>
          <a:blip r:embed="rId3"/>
          <a:stretch>
            <a:fillRect/>
          </a:stretch>
        </p:blipFill>
        <p:spPr>
          <a:xfrm>
            <a:off x="581025" y="1323105"/>
            <a:ext cx="4200525" cy="5368208"/>
          </a:xfrm>
          <a:prstGeom prst="rect">
            <a:avLst/>
          </a:prstGeom>
        </p:spPr>
      </p:pic>
      <p:sp>
        <p:nvSpPr>
          <p:cNvPr id="7" name="Rectangle 6">
            <a:extLst>
              <a:ext uri="{FF2B5EF4-FFF2-40B4-BE49-F238E27FC236}">
                <a16:creationId xmlns:a16="http://schemas.microsoft.com/office/drawing/2014/main" id="{8D2CFDDD-74BE-4096-99B7-1D265D321939}"/>
              </a:ext>
            </a:extLst>
          </p:cNvPr>
          <p:cNvSpPr/>
          <p:nvPr/>
        </p:nvSpPr>
        <p:spPr bwMode="auto">
          <a:xfrm>
            <a:off x="5840340" y="4434687"/>
            <a:ext cx="1080000" cy="1080000"/>
          </a:xfrm>
          <a:prstGeom prst="rect">
            <a:avLst/>
          </a:prstGeom>
          <a:solidFill>
            <a:srgbClr val="0200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0202BEBE-DBCB-4160-AC53-B3CA2C3371A0}"/>
              </a:ext>
            </a:extLst>
          </p:cNvPr>
          <p:cNvSpPr/>
          <p:nvPr/>
        </p:nvSpPr>
        <p:spPr bwMode="auto">
          <a:xfrm>
            <a:off x="5840340" y="3305213"/>
            <a:ext cx="1080000" cy="1080000"/>
          </a:xfrm>
          <a:prstGeom prst="rect">
            <a:avLst/>
          </a:prstGeom>
          <a:solidFill>
            <a:srgbClr val="FF007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A80A01F4-E790-498D-BCF5-D7F29C84BBFE}"/>
              </a:ext>
            </a:extLst>
          </p:cNvPr>
          <p:cNvSpPr/>
          <p:nvPr/>
        </p:nvSpPr>
        <p:spPr bwMode="auto">
          <a:xfrm>
            <a:off x="6977994" y="3305213"/>
            <a:ext cx="1080000" cy="1080000"/>
          </a:xfrm>
          <a:prstGeom prst="rect">
            <a:avLst/>
          </a:prstGeom>
          <a:solidFill>
            <a:srgbClr val="00FF8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810939CE-00E7-4566-9227-7F5A271878B0}"/>
              </a:ext>
            </a:extLst>
          </p:cNvPr>
          <p:cNvSpPr/>
          <p:nvPr/>
        </p:nvSpPr>
        <p:spPr bwMode="auto">
          <a:xfrm>
            <a:off x="6977994" y="4434687"/>
            <a:ext cx="1080000" cy="1080000"/>
          </a:xfrm>
          <a:prstGeom prst="rect">
            <a:avLst/>
          </a:prstGeom>
          <a:solidFill>
            <a:srgbClr val="FDFF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4" name="Rectangle 3">
            <a:extLst>
              <a:ext uri="{FF2B5EF4-FFF2-40B4-BE49-F238E27FC236}">
                <a16:creationId xmlns:a16="http://schemas.microsoft.com/office/drawing/2014/main" id="{7BEACD42-F8D9-4425-97D7-8D6443DEA69B}"/>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D90EF2A9-D885-48AB-8939-08A04C4386EB}"/>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23</a:t>
            </a:r>
            <a:endParaRPr lang="en-BE" sz="1600" dirty="0" err="1">
              <a:solidFill>
                <a:schemeClr val="bg1"/>
              </a:solidFill>
            </a:endParaRPr>
          </a:p>
        </p:txBody>
      </p:sp>
    </p:spTree>
    <p:extLst>
      <p:ext uri="{BB962C8B-B14F-4D97-AF65-F5344CB8AC3E}">
        <p14:creationId xmlns:p14="http://schemas.microsoft.com/office/powerpoint/2010/main" val="6375368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2" grpId="0" animBg="1"/>
      <p:bldP spid="1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40E0B57-4F5F-4E98-B2BA-5092C3CF761F}"/>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Text and Typefaces</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a:t>
            </a:r>
            <a:r>
              <a:rPr lang="en-US" dirty="0"/>
              <a:t>8</a:t>
            </a:r>
          </a:p>
        </p:txBody>
      </p:sp>
    </p:spTree>
    <p:extLst>
      <p:ext uri="{BB962C8B-B14F-4D97-AF65-F5344CB8AC3E}">
        <p14:creationId xmlns:p14="http://schemas.microsoft.com/office/powerpoint/2010/main" val="343865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BC215633-B765-4BBB-9EC0-501C615BC6CC}"/>
              </a:ext>
            </a:extLst>
          </p:cNvPr>
          <p:cNvSpPr/>
          <p:nvPr/>
        </p:nvSpPr>
        <p:spPr bwMode="auto">
          <a:xfrm>
            <a:off x="417049" y="3068833"/>
            <a:ext cx="1372876" cy="415622"/>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30" name="Rectangle 29">
            <a:extLst>
              <a:ext uri="{FF2B5EF4-FFF2-40B4-BE49-F238E27FC236}">
                <a16:creationId xmlns:a16="http://schemas.microsoft.com/office/drawing/2014/main" id="{2F773472-37C0-43DA-8EE4-B27B99A5A3FD}"/>
              </a:ext>
            </a:extLst>
          </p:cNvPr>
          <p:cNvSpPr/>
          <p:nvPr/>
        </p:nvSpPr>
        <p:spPr bwMode="auto">
          <a:xfrm>
            <a:off x="417048" y="4293628"/>
            <a:ext cx="1372876" cy="415622"/>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32" name="Rectangle 31">
            <a:extLst>
              <a:ext uri="{FF2B5EF4-FFF2-40B4-BE49-F238E27FC236}">
                <a16:creationId xmlns:a16="http://schemas.microsoft.com/office/drawing/2014/main" id="{A6C3EF85-5F8A-4907-87ED-02BF91415536}"/>
              </a:ext>
            </a:extLst>
          </p:cNvPr>
          <p:cNvSpPr/>
          <p:nvPr/>
        </p:nvSpPr>
        <p:spPr bwMode="auto">
          <a:xfrm>
            <a:off x="417047" y="5352649"/>
            <a:ext cx="1372876" cy="415622"/>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DE71DAB-9AB4-4CAE-9003-E1184D605846}"/>
              </a:ext>
            </a:extLst>
          </p:cNvPr>
          <p:cNvSpPr/>
          <p:nvPr/>
        </p:nvSpPr>
        <p:spPr bwMode="auto">
          <a:xfrm>
            <a:off x="417050" y="1719170"/>
            <a:ext cx="1372876" cy="415622"/>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Typeface Categories</a:t>
            </a:r>
          </a:p>
        </p:txBody>
      </p:sp>
      <p:pic>
        <p:nvPicPr>
          <p:cNvPr id="6" name="Picture 5" descr="Diagram&#10;&#10;Description automatically generated">
            <a:extLst>
              <a:ext uri="{FF2B5EF4-FFF2-40B4-BE49-F238E27FC236}">
                <a16:creationId xmlns:a16="http://schemas.microsoft.com/office/drawing/2014/main" id="{EEDBC0E1-4F5E-4D71-8D1D-98AABBE936AE}"/>
              </a:ext>
            </a:extLst>
          </p:cNvPr>
          <p:cNvPicPr>
            <a:picLocks noChangeAspect="1"/>
          </p:cNvPicPr>
          <p:nvPr/>
        </p:nvPicPr>
        <p:blipFill>
          <a:blip r:embed="rId2"/>
          <a:stretch>
            <a:fillRect/>
          </a:stretch>
        </p:blipFill>
        <p:spPr>
          <a:xfrm>
            <a:off x="6351262" y="2946450"/>
            <a:ext cx="5489419" cy="2614009"/>
          </a:xfrm>
          <a:prstGeom prst="rect">
            <a:avLst/>
          </a:prstGeom>
        </p:spPr>
      </p:pic>
      <p:sp>
        <p:nvSpPr>
          <p:cNvPr id="11" name="TextBox 10">
            <a:extLst>
              <a:ext uri="{FF2B5EF4-FFF2-40B4-BE49-F238E27FC236}">
                <a16:creationId xmlns:a16="http://schemas.microsoft.com/office/drawing/2014/main" id="{CABEB398-2469-48BC-ADFF-2CDF1BB98E23}"/>
              </a:ext>
            </a:extLst>
          </p:cNvPr>
          <p:cNvSpPr txBox="1"/>
          <p:nvPr/>
        </p:nvSpPr>
        <p:spPr>
          <a:xfrm>
            <a:off x="1394460" y="3051810"/>
            <a:ext cx="65" cy="307777"/>
          </a:xfrm>
          <a:prstGeom prst="rect">
            <a:avLst/>
          </a:prstGeom>
          <a:noFill/>
        </p:spPr>
        <p:txBody>
          <a:bodyPr wrap="none" lIns="0" tIns="0" rIns="0" bIns="0" rtlCol="0">
            <a:spAutoFit/>
          </a:bodyPr>
          <a:lstStyle/>
          <a:p>
            <a:pPr algn="l"/>
            <a:endParaRPr lang="en-BE" sz="2000" dirty="0" err="1"/>
          </a:p>
        </p:txBody>
      </p:sp>
      <p:pic>
        <p:nvPicPr>
          <p:cNvPr id="1026" name="Picture 2" descr="Blackletter typeface styles are popular for newspaper titles">
            <a:extLst>
              <a:ext uri="{FF2B5EF4-FFF2-40B4-BE49-F238E27FC236}">
                <a16:creationId xmlns:a16="http://schemas.microsoft.com/office/drawing/2014/main" id="{12B33847-7CED-43BA-AADF-EC01EAB99E91}"/>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062114" y="1517597"/>
            <a:ext cx="4921514" cy="8292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A3473326-47E8-4920-8CF5-653738A9802B}"/>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2062114" y="4493722"/>
            <a:ext cx="3619926" cy="2035266"/>
          </a:xfrm>
          <a:prstGeom prst="rect">
            <a:avLst/>
          </a:prstGeom>
          <a:noFill/>
          <a:extLst>
            <a:ext uri="{909E8E84-426E-40DD-AFC4-6F175D3DCCD1}">
              <a14:hiddenFill xmlns:a14="http://schemas.microsoft.com/office/drawing/2010/main">
                <a:solidFill>
                  <a:srgbClr val="FFFFFF"/>
                </a:solidFill>
              </a14:hiddenFill>
            </a:ext>
          </a:extLst>
        </p:spPr>
      </p:pic>
      <p:pic>
        <p:nvPicPr>
          <p:cNvPr id="21" name="Content Placeholder 20">
            <a:extLst>
              <a:ext uri="{FF2B5EF4-FFF2-40B4-BE49-F238E27FC236}">
                <a16:creationId xmlns:a16="http://schemas.microsoft.com/office/drawing/2014/main" id="{72180E20-A199-4CEA-895F-28455B5B558F}"/>
              </a:ext>
            </a:extLst>
          </p:cNvPr>
          <p:cNvPicPr>
            <a:picLocks noGrp="1" noChangeAspect="1"/>
          </p:cNvPicPr>
          <p:nvPr>
            <p:ph sz="quarter" idx="10"/>
          </p:nvPr>
        </p:nvPicPr>
        <p:blipFill>
          <a:blip r:embed="rId5">
            <a:extLst>
              <a:ext uri="{96DAC541-7B7A-43D3-8B79-37D633B846F1}">
                <asvg:svgBlip xmlns:asvg="http://schemas.microsoft.com/office/drawing/2016/SVG/main" r:embed="rId6"/>
              </a:ext>
            </a:extLst>
          </a:blip>
          <a:stretch>
            <a:fillRect/>
          </a:stretch>
        </p:blipFill>
        <p:spPr>
          <a:xfrm>
            <a:off x="2062114" y="4085925"/>
            <a:ext cx="3081349" cy="676394"/>
          </a:xfrm>
        </p:spPr>
      </p:pic>
      <p:pic>
        <p:nvPicPr>
          <p:cNvPr id="1036" name="Picture 12">
            <a:extLst>
              <a:ext uri="{FF2B5EF4-FFF2-40B4-BE49-F238E27FC236}">
                <a16:creationId xmlns:a16="http://schemas.microsoft.com/office/drawing/2014/main" id="{BCFEE05C-905A-4B51-8CB7-4F71651B12CD}"/>
              </a:ext>
            </a:extLst>
          </p:cNvPr>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2063747" y="2531000"/>
            <a:ext cx="3640763" cy="1186567"/>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FF8DE4E9-1138-4F4F-8664-F2A268F0AAD3}"/>
              </a:ext>
            </a:extLst>
          </p:cNvPr>
          <p:cNvSpPr txBox="1"/>
          <p:nvPr/>
        </p:nvSpPr>
        <p:spPr>
          <a:xfrm>
            <a:off x="537238" y="1778320"/>
            <a:ext cx="1179425" cy="307777"/>
          </a:xfrm>
          <a:prstGeom prst="rect">
            <a:avLst/>
          </a:prstGeom>
          <a:noFill/>
        </p:spPr>
        <p:txBody>
          <a:bodyPr wrap="none" lIns="0" tIns="0" rIns="0" bIns="0" rtlCol="0">
            <a:spAutoFit/>
          </a:bodyPr>
          <a:lstStyle/>
          <a:p>
            <a:pPr algn="l"/>
            <a:r>
              <a:rPr lang="en-US" sz="2000" dirty="0">
                <a:solidFill>
                  <a:schemeClr val="bg1"/>
                </a:solidFill>
              </a:rPr>
              <a:t>Blackletter</a:t>
            </a:r>
            <a:endParaRPr lang="en-BE" sz="2000" dirty="0" err="1">
              <a:solidFill>
                <a:schemeClr val="bg1"/>
              </a:solidFill>
            </a:endParaRPr>
          </a:p>
        </p:txBody>
      </p:sp>
      <p:sp>
        <p:nvSpPr>
          <p:cNvPr id="23" name="TextBox 22">
            <a:extLst>
              <a:ext uri="{FF2B5EF4-FFF2-40B4-BE49-F238E27FC236}">
                <a16:creationId xmlns:a16="http://schemas.microsoft.com/office/drawing/2014/main" id="{4DE7621E-23BC-4BDE-8669-D2CAFB98C0F5}"/>
              </a:ext>
            </a:extLst>
          </p:cNvPr>
          <p:cNvSpPr txBox="1"/>
          <p:nvPr/>
        </p:nvSpPr>
        <p:spPr>
          <a:xfrm>
            <a:off x="537238" y="4339833"/>
            <a:ext cx="1094852" cy="307777"/>
          </a:xfrm>
          <a:prstGeom prst="rect">
            <a:avLst/>
          </a:prstGeom>
          <a:noFill/>
        </p:spPr>
        <p:txBody>
          <a:bodyPr wrap="square" lIns="0" tIns="0" rIns="0" bIns="0" rtlCol="0">
            <a:spAutoFit/>
          </a:bodyPr>
          <a:lstStyle/>
          <a:p>
            <a:pPr algn="ctr"/>
            <a:r>
              <a:rPr lang="en-US" sz="2000" dirty="0">
                <a:solidFill>
                  <a:schemeClr val="bg1"/>
                </a:solidFill>
              </a:rPr>
              <a:t>Serif</a:t>
            </a:r>
            <a:endParaRPr lang="en-BE" sz="2000" dirty="0" err="1">
              <a:solidFill>
                <a:schemeClr val="bg1"/>
              </a:solidFill>
            </a:endParaRPr>
          </a:p>
        </p:txBody>
      </p:sp>
      <p:sp>
        <p:nvSpPr>
          <p:cNvPr id="24" name="TextBox 23">
            <a:extLst>
              <a:ext uri="{FF2B5EF4-FFF2-40B4-BE49-F238E27FC236}">
                <a16:creationId xmlns:a16="http://schemas.microsoft.com/office/drawing/2014/main" id="{4F5EE88F-844C-48DB-A06D-0C0FA9F28081}"/>
              </a:ext>
            </a:extLst>
          </p:cNvPr>
          <p:cNvSpPr txBox="1"/>
          <p:nvPr/>
        </p:nvSpPr>
        <p:spPr>
          <a:xfrm>
            <a:off x="537238" y="3107062"/>
            <a:ext cx="1094852" cy="307777"/>
          </a:xfrm>
          <a:prstGeom prst="rect">
            <a:avLst/>
          </a:prstGeom>
          <a:noFill/>
        </p:spPr>
        <p:txBody>
          <a:bodyPr wrap="square" lIns="0" tIns="0" rIns="0" bIns="0" rtlCol="0">
            <a:spAutoFit/>
          </a:bodyPr>
          <a:lstStyle/>
          <a:p>
            <a:pPr algn="ctr"/>
            <a:r>
              <a:rPr lang="en-US" sz="2000" dirty="0">
                <a:solidFill>
                  <a:schemeClr val="bg1"/>
                </a:solidFill>
              </a:rPr>
              <a:t>Script</a:t>
            </a:r>
            <a:endParaRPr lang="en-BE" sz="2000" dirty="0" err="1">
              <a:solidFill>
                <a:schemeClr val="bg1"/>
              </a:solidFill>
            </a:endParaRPr>
          </a:p>
        </p:txBody>
      </p:sp>
      <p:sp>
        <p:nvSpPr>
          <p:cNvPr id="25" name="TextBox 24">
            <a:extLst>
              <a:ext uri="{FF2B5EF4-FFF2-40B4-BE49-F238E27FC236}">
                <a16:creationId xmlns:a16="http://schemas.microsoft.com/office/drawing/2014/main" id="{5F11FB6B-EDD4-4B58-9D40-1F82E7A178CC}"/>
              </a:ext>
            </a:extLst>
          </p:cNvPr>
          <p:cNvSpPr txBox="1"/>
          <p:nvPr/>
        </p:nvSpPr>
        <p:spPr>
          <a:xfrm>
            <a:off x="537238" y="5406571"/>
            <a:ext cx="1094852" cy="307777"/>
          </a:xfrm>
          <a:prstGeom prst="rect">
            <a:avLst/>
          </a:prstGeom>
          <a:noFill/>
        </p:spPr>
        <p:txBody>
          <a:bodyPr wrap="square" lIns="0" tIns="0" rIns="0" bIns="0" rtlCol="0">
            <a:spAutoFit/>
          </a:bodyPr>
          <a:lstStyle/>
          <a:p>
            <a:pPr algn="l"/>
            <a:r>
              <a:rPr lang="en-US" sz="2000" dirty="0">
                <a:solidFill>
                  <a:schemeClr val="bg1"/>
                </a:solidFill>
              </a:rPr>
              <a:t>Sans Serif</a:t>
            </a:r>
            <a:endParaRPr lang="en-BE" sz="2000" dirty="0" err="1">
              <a:solidFill>
                <a:schemeClr val="bg1"/>
              </a:solidFill>
            </a:endParaRPr>
          </a:p>
        </p:txBody>
      </p:sp>
      <p:sp>
        <p:nvSpPr>
          <p:cNvPr id="33" name="TextBox 32">
            <a:extLst>
              <a:ext uri="{FF2B5EF4-FFF2-40B4-BE49-F238E27FC236}">
                <a16:creationId xmlns:a16="http://schemas.microsoft.com/office/drawing/2014/main" id="{D1B7EFF0-3795-46D2-9152-31DAB0E751EA}"/>
              </a:ext>
            </a:extLst>
          </p:cNvPr>
          <p:cNvSpPr txBox="1"/>
          <p:nvPr/>
        </p:nvSpPr>
        <p:spPr>
          <a:xfrm>
            <a:off x="7362327" y="2583218"/>
            <a:ext cx="3971408" cy="369332"/>
          </a:xfrm>
          <a:prstGeom prst="rect">
            <a:avLst/>
          </a:prstGeom>
          <a:noFill/>
        </p:spPr>
        <p:txBody>
          <a:bodyPr wrap="none" lIns="0" tIns="0" rIns="0" bIns="0" rtlCol="0">
            <a:spAutoFit/>
          </a:bodyPr>
          <a:lstStyle/>
          <a:p>
            <a:pPr algn="l"/>
            <a:r>
              <a:rPr lang="en-US" sz="2400" dirty="0"/>
              <a:t>The main typeface categories</a:t>
            </a:r>
            <a:endParaRPr lang="en-BE" sz="2400" dirty="0" err="1"/>
          </a:p>
        </p:txBody>
      </p:sp>
      <p:sp>
        <p:nvSpPr>
          <p:cNvPr id="35" name="Rectangle 34">
            <a:extLst>
              <a:ext uri="{FF2B5EF4-FFF2-40B4-BE49-F238E27FC236}">
                <a16:creationId xmlns:a16="http://schemas.microsoft.com/office/drawing/2014/main" id="{1F2F674E-E9D3-436B-86E7-28A319E92DFB}"/>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37" name="TextBox 36">
            <a:extLst>
              <a:ext uri="{FF2B5EF4-FFF2-40B4-BE49-F238E27FC236}">
                <a16:creationId xmlns:a16="http://schemas.microsoft.com/office/drawing/2014/main" id="{16C44DAB-805C-44B0-9C57-FC114F88A6CF}"/>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24</a:t>
            </a:r>
            <a:endParaRPr lang="en-BE" sz="1600" dirty="0" err="1">
              <a:solidFill>
                <a:schemeClr val="bg1"/>
              </a:solidFill>
            </a:endParaRPr>
          </a:p>
        </p:txBody>
      </p:sp>
    </p:spTree>
    <p:extLst>
      <p:ext uri="{BB962C8B-B14F-4D97-AF65-F5344CB8AC3E}">
        <p14:creationId xmlns:p14="http://schemas.microsoft.com/office/powerpoint/2010/main" val="738919058"/>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When to use which category</a:t>
            </a:r>
          </a:p>
        </p:txBody>
      </p:sp>
      <p:sp>
        <p:nvSpPr>
          <p:cNvPr id="3" name="Content Placeholder 2">
            <a:extLst>
              <a:ext uri="{FF2B5EF4-FFF2-40B4-BE49-F238E27FC236}">
                <a16:creationId xmlns:a16="http://schemas.microsoft.com/office/drawing/2014/main" id="{E34A4D04-C030-4A3C-9A7B-5932B1889182}"/>
              </a:ext>
            </a:extLst>
          </p:cNvPr>
          <p:cNvSpPr>
            <a:spLocks noGrp="1"/>
          </p:cNvSpPr>
          <p:nvPr>
            <p:ph sz="quarter" idx="10"/>
          </p:nvPr>
        </p:nvSpPr>
        <p:spPr>
          <a:xfrm>
            <a:off x="584200" y="1435099"/>
            <a:ext cx="11264254" cy="984885"/>
          </a:xfrm>
        </p:spPr>
        <p:txBody>
          <a:bodyPr>
            <a:normAutofit lnSpcReduction="10000"/>
          </a:bodyPr>
          <a:lstStyle/>
          <a:p>
            <a:pPr marL="0" indent="0">
              <a:buNone/>
            </a:pPr>
            <a:r>
              <a:rPr lang="en-US" sz="2000" dirty="0"/>
              <a:t>The main reason you would see most of your content (including this one) in Sans Serif fonts is because it’s simply easier to read. Even more so on small screens</a:t>
            </a:r>
          </a:p>
          <a:p>
            <a:pPr marL="0" indent="0">
              <a:buNone/>
            </a:pPr>
            <a:r>
              <a:rPr lang="en-US" sz="2000" dirty="0"/>
              <a:t>Let’s look at examples:</a:t>
            </a:r>
            <a:endParaRPr lang="en-BE" sz="2000" dirty="0"/>
          </a:p>
        </p:txBody>
      </p:sp>
      <p:pic>
        <p:nvPicPr>
          <p:cNvPr id="2052" name="Picture 4" descr="De bronafbeelding bekijken">
            <a:extLst>
              <a:ext uri="{FF2B5EF4-FFF2-40B4-BE49-F238E27FC236}">
                <a16:creationId xmlns:a16="http://schemas.microsoft.com/office/drawing/2014/main" id="{57861CED-C4CB-4D04-9180-238A58E7A882}"/>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896291" y="2419984"/>
            <a:ext cx="2517374" cy="3777372"/>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F1A96AA4-8890-4BE9-B8B0-D1F48BBC0A11}"/>
              </a:ext>
            </a:extLst>
          </p:cNvPr>
          <p:cNvSpPr txBox="1"/>
          <p:nvPr/>
        </p:nvSpPr>
        <p:spPr>
          <a:xfrm>
            <a:off x="1499292" y="2971027"/>
            <a:ext cx="1347228" cy="2800767"/>
          </a:xfrm>
          <a:prstGeom prst="rect">
            <a:avLst/>
          </a:prstGeom>
          <a:noFill/>
        </p:spPr>
        <p:txBody>
          <a:bodyPr wrap="square">
            <a:spAutoFit/>
          </a:bodyPr>
          <a:lstStyle/>
          <a:p>
            <a:pPr algn="l"/>
            <a:r>
              <a:rPr lang="en-US" sz="800" b="0" i="0" dirty="0">
                <a:solidFill>
                  <a:srgbClr val="7B8898"/>
                </a:solidFill>
                <a:effectLst/>
              </a:rPr>
              <a:t>Lorem ipsum dolor sit </a:t>
            </a:r>
            <a:r>
              <a:rPr lang="en-US" sz="800" b="0" i="0" dirty="0" err="1">
                <a:solidFill>
                  <a:srgbClr val="7B8898"/>
                </a:solidFill>
                <a:effectLst/>
              </a:rPr>
              <a:t>amet</a:t>
            </a:r>
            <a:r>
              <a:rPr lang="en-US" sz="800" b="0" i="0" dirty="0">
                <a:solidFill>
                  <a:srgbClr val="7B8898"/>
                </a:solidFill>
                <a:effectLst/>
              </a:rPr>
              <a:t>, </a:t>
            </a:r>
            <a:r>
              <a:rPr lang="en-US" sz="800" b="0" i="0" dirty="0" err="1">
                <a:solidFill>
                  <a:srgbClr val="7B8898"/>
                </a:solidFill>
                <a:effectLst/>
              </a:rPr>
              <a:t>consectetur</a:t>
            </a:r>
            <a:r>
              <a:rPr lang="en-US" sz="800" b="0" i="0" dirty="0">
                <a:solidFill>
                  <a:srgbClr val="7B8898"/>
                </a:solidFill>
                <a:effectLst/>
              </a:rPr>
              <a:t> </a:t>
            </a:r>
            <a:r>
              <a:rPr lang="en-US" sz="800" b="0" i="0" dirty="0" err="1">
                <a:solidFill>
                  <a:srgbClr val="7B8898"/>
                </a:solidFill>
                <a:effectLst/>
              </a:rPr>
              <a:t>adipiscing</a:t>
            </a:r>
            <a:r>
              <a:rPr lang="en-US" sz="800" b="0" i="0" dirty="0">
                <a:solidFill>
                  <a:srgbClr val="7B8898"/>
                </a:solidFill>
                <a:effectLst/>
              </a:rPr>
              <a:t> </a:t>
            </a:r>
            <a:r>
              <a:rPr lang="en-US" sz="800" b="0" i="0" dirty="0" err="1">
                <a:solidFill>
                  <a:srgbClr val="7B8898"/>
                </a:solidFill>
                <a:effectLst/>
              </a:rPr>
              <a:t>elit</a:t>
            </a:r>
            <a:r>
              <a:rPr lang="en-US" sz="800" b="0" i="0" dirty="0">
                <a:solidFill>
                  <a:srgbClr val="7B8898"/>
                </a:solidFill>
                <a:effectLst/>
              </a:rPr>
              <a:t>, sed do </a:t>
            </a:r>
            <a:r>
              <a:rPr lang="en-US" sz="800" b="0" i="0" dirty="0" err="1">
                <a:solidFill>
                  <a:srgbClr val="7B8898"/>
                </a:solidFill>
                <a:effectLst/>
              </a:rPr>
              <a:t>eiusmod</a:t>
            </a:r>
            <a:r>
              <a:rPr lang="en-US" sz="800" b="0" i="0" dirty="0">
                <a:solidFill>
                  <a:srgbClr val="7B8898"/>
                </a:solidFill>
                <a:effectLst/>
              </a:rPr>
              <a:t> </a:t>
            </a:r>
            <a:r>
              <a:rPr lang="en-US" sz="800" b="0" i="0" dirty="0" err="1">
                <a:solidFill>
                  <a:srgbClr val="7B8898"/>
                </a:solidFill>
                <a:effectLst/>
              </a:rPr>
              <a:t>tempor</a:t>
            </a:r>
            <a:r>
              <a:rPr lang="en-US" sz="800" b="0" i="0" dirty="0">
                <a:solidFill>
                  <a:srgbClr val="7B8898"/>
                </a:solidFill>
                <a:effectLst/>
              </a:rPr>
              <a:t> </a:t>
            </a:r>
            <a:r>
              <a:rPr lang="en-US" sz="800" b="0" i="0" dirty="0" err="1">
                <a:solidFill>
                  <a:srgbClr val="7B8898"/>
                </a:solidFill>
                <a:effectLst/>
              </a:rPr>
              <a:t>incididunt</a:t>
            </a:r>
            <a:r>
              <a:rPr lang="en-US" sz="800" b="0" i="0" dirty="0">
                <a:solidFill>
                  <a:srgbClr val="7B8898"/>
                </a:solidFill>
                <a:effectLst/>
              </a:rPr>
              <a:t> </a:t>
            </a:r>
            <a:r>
              <a:rPr lang="en-US" sz="800" b="0" i="0" dirty="0" err="1">
                <a:solidFill>
                  <a:srgbClr val="7B8898"/>
                </a:solidFill>
                <a:effectLst/>
              </a:rPr>
              <a:t>ut</a:t>
            </a:r>
            <a:r>
              <a:rPr lang="en-US" sz="800" b="0" i="0" dirty="0">
                <a:solidFill>
                  <a:srgbClr val="7B8898"/>
                </a:solidFill>
                <a:effectLst/>
              </a:rPr>
              <a:t> labore et dolore magna </a:t>
            </a:r>
            <a:r>
              <a:rPr lang="en-US" sz="800" b="0" i="0" dirty="0" err="1">
                <a:solidFill>
                  <a:srgbClr val="7B8898"/>
                </a:solidFill>
                <a:effectLst/>
              </a:rPr>
              <a:t>aliqua</a:t>
            </a:r>
            <a:r>
              <a:rPr lang="en-US" sz="800" b="0" i="0" dirty="0">
                <a:solidFill>
                  <a:srgbClr val="7B8898"/>
                </a:solidFill>
                <a:effectLst/>
              </a:rPr>
              <a:t>. </a:t>
            </a:r>
            <a:r>
              <a:rPr lang="en-US" sz="800" b="0" i="0" dirty="0" err="1">
                <a:solidFill>
                  <a:srgbClr val="7B8898"/>
                </a:solidFill>
                <a:effectLst/>
              </a:rPr>
              <a:t>Consectetur</a:t>
            </a:r>
            <a:r>
              <a:rPr lang="en-US" sz="800" b="0" i="0" dirty="0">
                <a:solidFill>
                  <a:srgbClr val="7B8898"/>
                </a:solidFill>
                <a:effectLst/>
              </a:rPr>
              <a:t> </a:t>
            </a:r>
            <a:r>
              <a:rPr lang="en-US" sz="800" b="0" i="0" dirty="0" err="1">
                <a:solidFill>
                  <a:srgbClr val="7B8898"/>
                </a:solidFill>
                <a:effectLst/>
              </a:rPr>
              <a:t>purus</a:t>
            </a:r>
            <a:r>
              <a:rPr lang="en-US" sz="800" b="0" i="0" dirty="0">
                <a:solidFill>
                  <a:srgbClr val="7B8898"/>
                </a:solidFill>
                <a:effectLst/>
              </a:rPr>
              <a:t> </a:t>
            </a:r>
            <a:r>
              <a:rPr lang="en-US" sz="800" b="0" i="0" dirty="0" err="1">
                <a:solidFill>
                  <a:srgbClr val="7B8898"/>
                </a:solidFill>
                <a:effectLst/>
              </a:rPr>
              <a:t>ut</a:t>
            </a:r>
            <a:r>
              <a:rPr lang="en-US" sz="800" b="0" i="0" dirty="0">
                <a:solidFill>
                  <a:srgbClr val="7B8898"/>
                </a:solidFill>
                <a:effectLst/>
              </a:rPr>
              <a:t> </a:t>
            </a:r>
            <a:r>
              <a:rPr lang="en-US" sz="800" b="0" i="0" dirty="0" err="1">
                <a:solidFill>
                  <a:srgbClr val="7B8898"/>
                </a:solidFill>
                <a:effectLst/>
              </a:rPr>
              <a:t>faucibus</a:t>
            </a:r>
            <a:r>
              <a:rPr lang="en-US" sz="800" b="0" i="0" dirty="0">
                <a:solidFill>
                  <a:srgbClr val="7B8898"/>
                </a:solidFill>
                <a:effectLst/>
              </a:rPr>
              <a:t> pulvinar. </a:t>
            </a:r>
            <a:r>
              <a:rPr lang="en-US" sz="800" b="0" i="0" dirty="0" err="1">
                <a:solidFill>
                  <a:srgbClr val="7B8898"/>
                </a:solidFill>
                <a:effectLst/>
              </a:rPr>
              <a:t>Vivamus</a:t>
            </a:r>
            <a:r>
              <a:rPr lang="en-US" sz="800" b="0" i="0" dirty="0">
                <a:solidFill>
                  <a:srgbClr val="7B8898"/>
                </a:solidFill>
                <a:effectLst/>
              </a:rPr>
              <a:t> at </a:t>
            </a:r>
            <a:r>
              <a:rPr lang="en-US" sz="800" b="0" i="0" dirty="0" err="1">
                <a:solidFill>
                  <a:srgbClr val="7B8898"/>
                </a:solidFill>
                <a:effectLst/>
              </a:rPr>
              <a:t>augue</a:t>
            </a:r>
            <a:r>
              <a:rPr lang="en-US" sz="800" b="0" i="0" dirty="0">
                <a:solidFill>
                  <a:srgbClr val="7B8898"/>
                </a:solidFill>
                <a:effectLst/>
              </a:rPr>
              <a:t> </a:t>
            </a:r>
            <a:r>
              <a:rPr lang="en-US" sz="800" b="0" i="0" dirty="0" err="1">
                <a:solidFill>
                  <a:srgbClr val="7B8898"/>
                </a:solidFill>
                <a:effectLst/>
              </a:rPr>
              <a:t>eget</a:t>
            </a:r>
            <a:r>
              <a:rPr lang="en-US" sz="800" b="0" i="0" dirty="0">
                <a:solidFill>
                  <a:srgbClr val="7B8898"/>
                </a:solidFill>
                <a:effectLst/>
              </a:rPr>
              <a:t> </a:t>
            </a:r>
            <a:r>
              <a:rPr lang="en-US" sz="800" b="0" i="0" dirty="0" err="1">
                <a:solidFill>
                  <a:srgbClr val="7B8898"/>
                </a:solidFill>
                <a:effectLst/>
              </a:rPr>
              <a:t>arcu</a:t>
            </a:r>
            <a:r>
              <a:rPr lang="en-US" sz="800" b="0" i="0" dirty="0">
                <a:solidFill>
                  <a:srgbClr val="7B8898"/>
                </a:solidFill>
                <a:effectLst/>
              </a:rPr>
              <a:t> dictum </a:t>
            </a:r>
            <a:r>
              <a:rPr lang="en-US" sz="800" b="0" i="0" dirty="0" err="1">
                <a:solidFill>
                  <a:srgbClr val="7B8898"/>
                </a:solidFill>
                <a:effectLst/>
              </a:rPr>
              <a:t>varius</a:t>
            </a:r>
            <a:r>
              <a:rPr lang="en-US" sz="800" b="0" i="0" dirty="0">
                <a:solidFill>
                  <a:srgbClr val="7B8898"/>
                </a:solidFill>
                <a:effectLst/>
              </a:rPr>
              <a:t> </a:t>
            </a:r>
            <a:r>
              <a:rPr lang="en-US" sz="800" b="0" i="0" dirty="0" err="1">
                <a:solidFill>
                  <a:srgbClr val="7B8898"/>
                </a:solidFill>
                <a:effectLst/>
              </a:rPr>
              <a:t>duis</a:t>
            </a:r>
            <a:r>
              <a:rPr lang="en-US" sz="800" b="0" i="0" dirty="0">
                <a:solidFill>
                  <a:srgbClr val="7B8898"/>
                </a:solidFill>
                <a:effectLst/>
              </a:rPr>
              <a:t> at </a:t>
            </a:r>
            <a:r>
              <a:rPr lang="en-US" sz="800" b="0" i="0" dirty="0" err="1">
                <a:solidFill>
                  <a:srgbClr val="7B8898"/>
                </a:solidFill>
                <a:effectLst/>
              </a:rPr>
              <a:t>consectetur</a:t>
            </a:r>
            <a:r>
              <a:rPr lang="en-US" sz="800" b="0" i="0" dirty="0">
                <a:solidFill>
                  <a:srgbClr val="7B8898"/>
                </a:solidFill>
                <a:effectLst/>
              </a:rPr>
              <a:t>. Tellus in hac </a:t>
            </a:r>
            <a:r>
              <a:rPr lang="en-US" sz="800" b="0" i="0" dirty="0" err="1">
                <a:solidFill>
                  <a:srgbClr val="7B8898"/>
                </a:solidFill>
                <a:effectLst/>
              </a:rPr>
              <a:t>habitasse</a:t>
            </a:r>
            <a:r>
              <a:rPr lang="en-US" sz="800" b="0" i="0" dirty="0">
                <a:solidFill>
                  <a:srgbClr val="7B8898"/>
                </a:solidFill>
                <a:effectLst/>
              </a:rPr>
              <a:t> </a:t>
            </a:r>
            <a:r>
              <a:rPr lang="en-US" sz="800" b="0" i="0" dirty="0" err="1">
                <a:solidFill>
                  <a:srgbClr val="7B8898"/>
                </a:solidFill>
                <a:effectLst/>
              </a:rPr>
              <a:t>platea</a:t>
            </a:r>
            <a:r>
              <a:rPr lang="en-US" sz="800" b="0" i="0" dirty="0">
                <a:solidFill>
                  <a:srgbClr val="7B8898"/>
                </a:solidFill>
                <a:effectLst/>
              </a:rPr>
              <a:t> </a:t>
            </a:r>
            <a:r>
              <a:rPr lang="en-US" sz="800" b="0" i="0" dirty="0" err="1">
                <a:solidFill>
                  <a:srgbClr val="7B8898"/>
                </a:solidFill>
                <a:effectLst/>
              </a:rPr>
              <a:t>dictumst</a:t>
            </a:r>
            <a:r>
              <a:rPr lang="en-US" sz="800" b="0" i="0" dirty="0">
                <a:solidFill>
                  <a:srgbClr val="7B8898"/>
                </a:solidFill>
                <a:effectLst/>
              </a:rPr>
              <a:t> vestibulum </a:t>
            </a:r>
            <a:r>
              <a:rPr lang="en-US" sz="800" b="0" i="0" dirty="0" err="1">
                <a:solidFill>
                  <a:srgbClr val="7B8898"/>
                </a:solidFill>
                <a:effectLst/>
              </a:rPr>
              <a:t>rhoncus</a:t>
            </a:r>
            <a:r>
              <a:rPr lang="en-US" sz="800" b="0" i="0" dirty="0">
                <a:solidFill>
                  <a:srgbClr val="7B8898"/>
                </a:solidFill>
                <a:effectLst/>
              </a:rPr>
              <a:t> </a:t>
            </a:r>
            <a:r>
              <a:rPr lang="en-US" sz="800" b="0" i="0" dirty="0" err="1">
                <a:solidFill>
                  <a:srgbClr val="7B8898"/>
                </a:solidFill>
                <a:effectLst/>
              </a:rPr>
              <a:t>est</a:t>
            </a:r>
            <a:r>
              <a:rPr lang="en-US" sz="800" b="0" i="0" dirty="0">
                <a:solidFill>
                  <a:srgbClr val="7B8898"/>
                </a:solidFill>
                <a:effectLst/>
              </a:rPr>
              <a:t> </a:t>
            </a:r>
            <a:r>
              <a:rPr lang="en-US" sz="800" b="0" i="0" dirty="0" err="1">
                <a:solidFill>
                  <a:srgbClr val="7B8898"/>
                </a:solidFill>
                <a:effectLst/>
              </a:rPr>
              <a:t>pellentesque</a:t>
            </a:r>
            <a:r>
              <a:rPr lang="en-US" sz="800" b="0" i="0" dirty="0">
                <a:solidFill>
                  <a:srgbClr val="7B8898"/>
                </a:solidFill>
                <a:effectLst/>
              </a:rPr>
              <a:t>. </a:t>
            </a:r>
            <a:r>
              <a:rPr lang="en-US" sz="800" b="0" i="0" dirty="0" err="1">
                <a:solidFill>
                  <a:srgbClr val="7B8898"/>
                </a:solidFill>
                <a:effectLst/>
              </a:rPr>
              <a:t>Odio</a:t>
            </a:r>
            <a:r>
              <a:rPr lang="en-US" sz="800" b="0" i="0" dirty="0">
                <a:solidFill>
                  <a:srgbClr val="7B8898"/>
                </a:solidFill>
                <a:effectLst/>
              </a:rPr>
              <a:t> </a:t>
            </a:r>
            <a:r>
              <a:rPr lang="en-US" sz="800" b="0" i="0" dirty="0" err="1">
                <a:solidFill>
                  <a:srgbClr val="7B8898"/>
                </a:solidFill>
                <a:effectLst/>
              </a:rPr>
              <a:t>morbi</a:t>
            </a:r>
            <a:r>
              <a:rPr lang="en-US" sz="800" b="0" i="0" dirty="0">
                <a:solidFill>
                  <a:srgbClr val="7B8898"/>
                </a:solidFill>
                <a:effectLst/>
              </a:rPr>
              <a:t> </a:t>
            </a:r>
            <a:r>
              <a:rPr lang="en-US" sz="800" b="0" i="0" dirty="0" err="1">
                <a:solidFill>
                  <a:srgbClr val="7B8898"/>
                </a:solidFill>
                <a:effectLst/>
              </a:rPr>
              <a:t>quis</a:t>
            </a:r>
            <a:r>
              <a:rPr lang="en-US" sz="800" b="0" i="0" dirty="0">
                <a:solidFill>
                  <a:srgbClr val="7B8898"/>
                </a:solidFill>
                <a:effectLst/>
              </a:rPr>
              <a:t> </a:t>
            </a:r>
            <a:r>
              <a:rPr lang="en-US" sz="800" b="0" i="0" dirty="0" err="1">
                <a:solidFill>
                  <a:srgbClr val="7B8898"/>
                </a:solidFill>
                <a:effectLst/>
              </a:rPr>
              <a:t>commodo</a:t>
            </a:r>
            <a:r>
              <a:rPr lang="en-US" sz="800" b="0" i="0" dirty="0">
                <a:solidFill>
                  <a:srgbClr val="7B8898"/>
                </a:solidFill>
                <a:effectLst/>
              </a:rPr>
              <a:t> </a:t>
            </a:r>
            <a:r>
              <a:rPr lang="en-US" sz="800" b="0" i="0" dirty="0" err="1">
                <a:solidFill>
                  <a:srgbClr val="7B8898"/>
                </a:solidFill>
                <a:effectLst/>
              </a:rPr>
              <a:t>odio</a:t>
            </a:r>
            <a:r>
              <a:rPr lang="en-US" sz="800" b="0" i="0" dirty="0">
                <a:solidFill>
                  <a:srgbClr val="7B8898"/>
                </a:solidFill>
                <a:effectLst/>
              </a:rPr>
              <a:t> </a:t>
            </a:r>
            <a:r>
              <a:rPr lang="en-US" sz="800" b="0" i="0" dirty="0" err="1">
                <a:solidFill>
                  <a:srgbClr val="7B8898"/>
                </a:solidFill>
                <a:effectLst/>
              </a:rPr>
              <a:t>aenean</a:t>
            </a:r>
            <a:r>
              <a:rPr lang="en-US" sz="800" b="0" i="0" dirty="0">
                <a:solidFill>
                  <a:srgbClr val="7B8898"/>
                </a:solidFill>
                <a:effectLst/>
              </a:rPr>
              <a:t> sed </a:t>
            </a:r>
            <a:r>
              <a:rPr lang="en-US" sz="800" b="0" i="0" dirty="0" err="1">
                <a:solidFill>
                  <a:srgbClr val="7B8898"/>
                </a:solidFill>
                <a:effectLst/>
              </a:rPr>
              <a:t>adipiscing</a:t>
            </a:r>
            <a:r>
              <a:rPr lang="en-US" sz="800" b="0" i="0" dirty="0">
                <a:solidFill>
                  <a:srgbClr val="7B8898"/>
                </a:solidFill>
                <a:effectLst/>
              </a:rPr>
              <a:t> diam </a:t>
            </a:r>
            <a:r>
              <a:rPr lang="en-US" sz="800" b="0" i="0" dirty="0" err="1">
                <a:solidFill>
                  <a:srgbClr val="7B8898"/>
                </a:solidFill>
                <a:effectLst/>
              </a:rPr>
              <a:t>donec</a:t>
            </a:r>
            <a:r>
              <a:rPr lang="en-US" sz="800" b="0" i="0" dirty="0">
                <a:solidFill>
                  <a:srgbClr val="7B8898"/>
                </a:solidFill>
                <a:effectLst/>
              </a:rPr>
              <a:t>. </a:t>
            </a:r>
            <a:r>
              <a:rPr lang="en-US" sz="800" b="0" i="0" dirty="0" err="1">
                <a:solidFill>
                  <a:srgbClr val="7B8898"/>
                </a:solidFill>
                <a:effectLst/>
              </a:rPr>
              <a:t>Mauris</a:t>
            </a:r>
            <a:r>
              <a:rPr lang="en-US" sz="800" b="0" i="0" dirty="0">
                <a:solidFill>
                  <a:srgbClr val="7B8898"/>
                </a:solidFill>
                <a:effectLst/>
              </a:rPr>
              <a:t> </a:t>
            </a:r>
            <a:r>
              <a:rPr lang="en-US" sz="800" b="0" i="0" dirty="0" err="1">
                <a:solidFill>
                  <a:srgbClr val="7B8898"/>
                </a:solidFill>
                <a:effectLst/>
              </a:rPr>
              <a:t>rhoncus</a:t>
            </a:r>
            <a:r>
              <a:rPr lang="en-US" sz="800" b="0" i="0" dirty="0">
                <a:solidFill>
                  <a:srgbClr val="7B8898"/>
                </a:solidFill>
                <a:effectLst/>
              </a:rPr>
              <a:t> </a:t>
            </a:r>
            <a:r>
              <a:rPr lang="en-US" sz="800" b="0" i="0" dirty="0" err="1">
                <a:solidFill>
                  <a:srgbClr val="7B8898"/>
                </a:solidFill>
                <a:effectLst/>
              </a:rPr>
              <a:t>aenean</a:t>
            </a:r>
            <a:r>
              <a:rPr lang="en-US" sz="800" b="0" i="0" dirty="0">
                <a:solidFill>
                  <a:srgbClr val="7B8898"/>
                </a:solidFill>
                <a:effectLst/>
              </a:rPr>
              <a:t> vel </a:t>
            </a:r>
            <a:r>
              <a:rPr lang="en-US" sz="800" b="0" i="0" dirty="0" err="1">
                <a:solidFill>
                  <a:srgbClr val="7B8898"/>
                </a:solidFill>
                <a:effectLst/>
              </a:rPr>
              <a:t>elit</a:t>
            </a:r>
            <a:r>
              <a:rPr lang="en-US" sz="800" b="0" i="0" dirty="0">
                <a:solidFill>
                  <a:srgbClr val="7B8898"/>
                </a:solidFill>
                <a:effectLst/>
              </a:rPr>
              <a:t> </a:t>
            </a:r>
            <a:r>
              <a:rPr lang="en-US" sz="800" b="0" i="0" dirty="0" err="1">
                <a:solidFill>
                  <a:srgbClr val="7B8898"/>
                </a:solidFill>
                <a:effectLst/>
              </a:rPr>
              <a:t>scelerisque</a:t>
            </a:r>
            <a:r>
              <a:rPr lang="en-US" sz="800" b="0" i="0" dirty="0">
                <a:solidFill>
                  <a:srgbClr val="7B8898"/>
                </a:solidFill>
                <a:effectLst/>
              </a:rPr>
              <a:t> </a:t>
            </a:r>
            <a:r>
              <a:rPr lang="en-US" sz="800" b="0" i="0" dirty="0" err="1">
                <a:solidFill>
                  <a:srgbClr val="7B8898"/>
                </a:solidFill>
                <a:effectLst/>
              </a:rPr>
              <a:t>mauris</a:t>
            </a:r>
            <a:r>
              <a:rPr lang="en-US" sz="800" b="0" i="0" dirty="0">
                <a:solidFill>
                  <a:srgbClr val="7B8898"/>
                </a:solidFill>
                <a:effectLst/>
              </a:rPr>
              <a:t> </a:t>
            </a:r>
            <a:r>
              <a:rPr lang="en-US" sz="800" b="0" i="0" dirty="0" err="1">
                <a:solidFill>
                  <a:srgbClr val="7B8898"/>
                </a:solidFill>
                <a:effectLst/>
              </a:rPr>
              <a:t>pellentesque</a:t>
            </a:r>
            <a:r>
              <a:rPr lang="en-US" sz="800" b="0" i="0" dirty="0">
                <a:solidFill>
                  <a:srgbClr val="7B8898"/>
                </a:solidFill>
                <a:effectLst/>
              </a:rPr>
              <a:t> pulvinar. </a:t>
            </a:r>
            <a:r>
              <a:rPr lang="en-US" sz="800" b="0" i="0" dirty="0" err="1">
                <a:solidFill>
                  <a:srgbClr val="7B8898"/>
                </a:solidFill>
                <a:effectLst/>
              </a:rPr>
              <a:t>Tincidunt</a:t>
            </a:r>
            <a:r>
              <a:rPr lang="en-US" sz="800" b="0" i="0" dirty="0">
                <a:solidFill>
                  <a:srgbClr val="7B8898"/>
                </a:solidFill>
                <a:effectLst/>
              </a:rPr>
              <a:t> dui </a:t>
            </a:r>
            <a:r>
              <a:rPr lang="en-US" sz="800" b="0" i="0" dirty="0" err="1">
                <a:solidFill>
                  <a:srgbClr val="7B8898"/>
                </a:solidFill>
                <a:effectLst/>
              </a:rPr>
              <a:t>ut</a:t>
            </a:r>
            <a:r>
              <a:rPr lang="en-US" sz="800" b="0" i="0" dirty="0">
                <a:solidFill>
                  <a:srgbClr val="7B8898"/>
                </a:solidFill>
                <a:effectLst/>
              </a:rPr>
              <a:t> </a:t>
            </a:r>
            <a:r>
              <a:rPr lang="en-US" sz="800" b="0" i="0" dirty="0" err="1">
                <a:solidFill>
                  <a:srgbClr val="7B8898"/>
                </a:solidFill>
                <a:effectLst/>
              </a:rPr>
              <a:t>ornare</a:t>
            </a:r>
            <a:r>
              <a:rPr lang="en-US" sz="800" b="0" i="0" dirty="0">
                <a:solidFill>
                  <a:srgbClr val="7B8898"/>
                </a:solidFill>
                <a:effectLst/>
              </a:rPr>
              <a:t> </a:t>
            </a:r>
            <a:r>
              <a:rPr lang="en-US" sz="800" b="0" i="0" dirty="0" err="1">
                <a:solidFill>
                  <a:srgbClr val="7B8898"/>
                </a:solidFill>
                <a:effectLst/>
              </a:rPr>
              <a:t>lectus</a:t>
            </a:r>
            <a:r>
              <a:rPr lang="en-US" sz="800" b="0" i="0" dirty="0">
                <a:solidFill>
                  <a:srgbClr val="7B8898"/>
                </a:solidFill>
                <a:effectLst/>
              </a:rPr>
              <a:t> sit </a:t>
            </a:r>
            <a:r>
              <a:rPr lang="en-US" sz="800" b="0" i="0" dirty="0" err="1">
                <a:solidFill>
                  <a:srgbClr val="7B8898"/>
                </a:solidFill>
                <a:effectLst/>
              </a:rPr>
              <a:t>amet</a:t>
            </a:r>
            <a:r>
              <a:rPr lang="en-US" sz="800" b="0" i="0" dirty="0">
                <a:solidFill>
                  <a:srgbClr val="7B8898"/>
                </a:solidFill>
                <a:effectLst/>
              </a:rPr>
              <a:t> </a:t>
            </a:r>
            <a:r>
              <a:rPr lang="en-US" sz="800" b="0" i="0" dirty="0" err="1">
                <a:solidFill>
                  <a:srgbClr val="7B8898"/>
                </a:solidFill>
                <a:effectLst/>
              </a:rPr>
              <a:t>est</a:t>
            </a:r>
            <a:endParaRPr lang="en-US" sz="800" b="0" i="0" dirty="0">
              <a:solidFill>
                <a:srgbClr val="7B8898"/>
              </a:solidFill>
              <a:effectLst/>
            </a:endParaRPr>
          </a:p>
        </p:txBody>
      </p:sp>
      <p:pic>
        <p:nvPicPr>
          <p:cNvPr id="5" name="Picture 4" descr="De bronafbeelding bekijken">
            <a:extLst>
              <a:ext uri="{FF2B5EF4-FFF2-40B4-BE49-F238E27FC236}">
                <a16:creationId xmlns:a16="http://schemas.microsoft.com/office/drawing/2014/main" id="{8959394E-DF40-4E7E-A39F-27F2E77D0F98}"/>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3210703" y="2419984"/>
            <a:ext cx="2517374" cy="377737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AA91EF4-255A-423F-ABCF-A61C541BBBA5}"/>
              </a:ext>
            </a:extLst>
          </p:cNvPr>
          <p:cNvSpPr txBox="1"/>
          <p:nvPr/>
        </p:nvSpPr>
        <p:spPr>
          <a:xfrm>
            <a:off x="3813704" y="2971027"/>
            <a:ext cx="1347228" cy="2431435"/>
          </a:xfrm>
          <a:prstGeom prst="rect">
            <a:avLst/>
          </a:prstGeom>
          <a:noFill/>
        </p:spPr>
        <p:txBody>
          <a:bodyPr wrap="square">
            <a:spAutoFit/>
          </a:bodyPr>
          <a:lstStyle/>
          <a:p>
            <a:pPr algn="l"/>
            <a:r>
              <a:rPr lang="en-US" sz="800" b="0" i="0" dirty="0">
                <a:solidFill>
                  <a:srgbClr val="7B8898"/>
                </a:solidFill>
                <a:effectLst/>
                <a:latin typeface="Times New Roman" panose="02020603050405020304" pitchFamily="18" charset="0"/>
                <a:cs typeface="Times New Roman" panose="02020603050405020304" pitchFamily="18" charset="0"/>
              </a:rPr>
              <a:t>Lorem ipsum dolor sit </a:t>
            </a:r>
            <a:r>
              <a:rPr lang="en-US" sz="800" b="0" i="0" dirty="0" err="1">
                <a:solidFill>
                  <a:srgbClr val="7B8898"/>
                </a:solidFill>
                <a:effectLst/>
                <a:latin typeface="Times New Roman" panose="02020603050405020304" pitchFamily="18" charset="0"/>
                <a:cs typeface="Times New Roman" panose="02020603050405020304" pitchFamily="18" charset="0"/>
              </a:rPr>
              <a:t>amet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consectetur</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adipiscing</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elit</a:t>
            </a:r>
            <a:r>
              <a:rPr lang="en-US" sz="800" b="0" i="0" dirty="0">
                <a:solidFill>
                  <a:srgbClr val="7B8898"/>
                </a:solidFill>
                <a:effectLst/>
                <a:latin typeface="Times New Roman" panose="02020603050405020304" pitchFamily="18" charset="0"/>
                <a:cs typeface="Times New Roman" panose="02020603050405020304" pitchFamily="18" charset="0"/>
              </a:rPr>
              <a:t>, sed do </a:t>
            </a:r>
            <a:r>
              <a:rPr lang="en-US" sz="800" b="0" i="0" dirty="0" err="1">
                <a:solidFill>
                  <a:srgbClr val="7B8898"/>
                </a:solidFill>
                <a:effectLst/>
                <a:latin typeface="Times New Roman" panose="02020603050405020304" pitchFamily="18" charset="0"/>
                <a:cs typeface="Times New Roman" panose="02020603050405020304" pitchFamily="18" charset="0"/>
              </a:rPr>
              <a:t>eiusmod</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tempor</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incididunt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ut</a:t>
            </a:r>
            <a:r>
              <a:rPr lang="en-US" sz="800" b="0" i="0" dirty="0">
                <a:solidFill>
                  <a:srgbClr val="7B8898"/>
                </a:solidFill>
                <a:effectLst/>
                <a:latin typeface="Times New Roman" panose="02020603050405020304" pitchFamily="18" charset="0"/>
                <a:cs typeface="Times New Roman" panose="02020603050405020304" pitchFamily="18" charset="0"/>
              </a:rPr>
              <a:t> labore et dolore magna </a:t>
            </a:r>
            <a:r>
              <a:rPr lang="en-US" sz="800" b="0" i="0" dirty="0" err="1">
                <a:solidFill>
                  <a:srgbClr val="7B8898"/>
                </a:solidFill>
                <a:effectLst/>
                <a:latin typeface="Times New Roman" panose="02020603050405020304" pitchFamily="18" charset="0"/>
                <a:cs typeface="Times New Roman" panose="02020603050405020304" pitchFamily="18" charset="0"/>
              </a:rPr>
              <a:t>aliqua</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Consectetur</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purus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ut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faucibus</a:t>
            </a:r>
            <a:r>
              <a:rPr lang="en-US" sz="800" b="0" i="0" dirty="0">
                <a:solidFill>
                  <a:srgbClr val="7B8898"/>
                </a:solidFill>
                <a:effectLst/>
                <a:latin typeface="Times New Roman" panose="02020603050405020304" pitchFamily="18" charset="0"/>
                <a:cs typeface="Times New Roman" panose="02020603050405020304" pitchFamily="18" charset="0"/>
              </a:rPr>
              <a:t> pulvinar. </a:t>
            </a:r>
            <a:r>
              <a:rPr lang="en-US" sz="800" b="0" i="0" dirty="0" err="1">
                <a:solidFill>
                  <a:srgbClr val="7B8898"/>
                </a:solidFill>
                <a:effectLst/>
                <a:latin typeface="Times New Roman" panose="02020603050405020304" pitchFamily="18" charset="0"/>
                <a:cs typeface="Times New Roman" panose="02020603050405020304" pitchFamily="18" charset="0"/>
              </a:rPr>
              <a:t>Vivamus</a:t>
            </a:r>
            <a:r>
              <a:rPr lang="en-US" sz="800" b="0" i="0" dirty="0">
                <a:solidFill>
                  <a:srgbClr val="7B8898"/>
                </a:solidFill>
                <a:effectLst/>
                <a:latin typeface="Times New Roman" panose="02020603050405020304" pitchFamily="18" charset="0"/>
                <a:cs typeface="Times New Roman" panose="02020603050405020304" pitchFamily="18" charset="0"/>
              </a:rPr>
              <a:t> at </a:t>
            </a:r>
            <a:r>
              <a:rPr lang="en-US" sz="800" b="0" i="0" dirty="0" err="1">
                <a:solidFill>
                  <a:srgbClr val="7B8898"/>
                </a:solidFill>
                <a:effectLst/>
                <a:latin typeface="Times New Roman" panose="02020603050405020304" pitchFamily="18" charset="0"/>
                <a:cs typeface="Times New Roman" panose="02020603050405020304" pitchFamily="18" charset="0"/>
              </a:rPr>
              <a:t>augue</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eget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arcu</a:t>
            </a:r>
            <a:r>
              <a:rPr lang="en-US" sz="800" b="0" i="0" dirty="0">
                <a:solidFill>
                  <a:srgbClr val="7B8898"/>
                </a:solidFill>
                <a:effectLst/>
                <a:latin typeface="Times New Roman" panose="02020603050405020304" pitchFamily="18" charset="0"/>
                <a:cs typeface="Times New Roman" panose="02020603050405020304" pitchFamily="18" charset="0"/>
              </a:rPr>
              <a:t> dictum </a:t>
            </a:r>
            <a:r>
              <a:rPr lang="en-US" sz="800" b="0" i="0" dirty="0" err="1">
                <a:solidFill>
                  <a:srgbClr val="7B8898"/>
                </a:solidFill>
                <a:effectLst/>
                <a:latin typeface="Times New Roman" panose="02020603050405020304" pitchFamily="18" charset="0"/>
                <a:cs typeface="Times New Roman" panose="02020603050405020304" pitchFamily="18" charset="0"/>
              </a:rPr>
              <a:t>varius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duis</a:t>
            </a:r>
            <a:r>
              <a:rPr lang="en-US" sz="800" b="0" i="0" dirty="0">
                <a:solidFill>
                  <a:srgbClr val="7B8898"/>
                </a:solidFill>
                <a:effectLst/>
                <a:latin typeface="Times New Roman" panose="02020603050405020304" pitchFamily="18" charset="0"/>
                <a:cs typeface="Times New Roman" panose="02020603050405020304" pitchFamily="18" charset="0"/>
              </a:rPr>
              <a:t> at </a:t>
            </a:r>
            <a:r>
              <a:rPr lang="en-US" sz="800" b="0" i="0" dirty="0" err="1">
                <a:solidFill>
                  <a:srgbClr val="7B8898"/>
                </a:solidFill>
                <a:effectLst/>
                <a:latin typeface="Times New Roman" panose="02020603050405020304" pitchFamily="18" charset="0"/>
                <a:cs typeface="Times New Roman" panose="02020603050405020304" pitchFamily="18" charset="0"/>
              </a:rPr>
              <a:t>consectetur</a:t>
            </a:r>
            <a:r>
              <a:rPr lang="en-US" sz="800" b="0" i="0" dirty="0">
                <a:solidFill>
                  <a:srgbClr val="7B8898"/>
                </a:solidFill>
                <a:effectLst/>
                <a:latin typeface="Times New Roman" panose="02020603050405020304" pitchFamily="18" charset="0"/>
                <a:cs typeface="Times New Roman" panose="02020603050405020304" pitchFamily="18" charset="0"/>
              </a:rPr>
              <a:t>. Tellus in hac </a:t>
            </a:r>
            <a:r>
              <a:rPr lang="en-US" sz="800" b="0" i="0" dirty="0" err="1">
                <a:solidFill>
                  <a:srgbClr val="7B8898"/>
                </a:solidFill>
                <a:effectLst/>
                <a:latin typeface="Times New Roman" panose="02020603050405020304" pitchFamily="18" charset="0"/>
                <a:cs typeface="Times New Roman" panose="02020603050405020304" pitchFamily="18" charset="0"/>
              </a:rPr>
              <a:t>habitasse</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platea</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dictumst</a:t>
            </a:r>
            <a:r>
              <a:rPr lang="en-US" sz="800" b="0" i="0" dirty="0">
                <a:solidFill>
                  <a:srgbClr val="7B8898"/>
                </a:solidFill>
                <a:effectLst/>
                <a:latin typeface="Times New Roman" panose="02020603050405020304" pitchFamily="18" charset="0"/>
                <a:cs typeface="Times New Roman" panose="02020603050405020304" pitchFamily="18" charset="0"/>
              </a:rPr>
              <a:t> vestibulum </a:t>
            </a:r>
            <a:r>
              <a:rPr lang="en-US" sz="800" b="0" i="0" dirty="0" err="1">
                <a:solidFill>
                  <a:srgbClr val="7B8898"/>
                </a:solidFill>
                <a:effectLst/>
                <a:latin typeface="Times New Roman" panose="02020603050405020304" pitchFamily="18" charset="0"/>
                <a:cs typeface="Times New Roman" panose="02020603050405020304" pitchFamily="18" charset="0"/>
              </a:rPr>
              <a:t>rhoncus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est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pellentesque</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Odio</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morbi</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quis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commodo</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odio</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aenean</a:t>
            </a:r>
            <a:r>
              <a:rPr lang="en-US" sz="800" b="0" i="0" dirty="0">
                <a:solidFill>
                  <a:srgbClr val="7B8898"/>
                </a:solidFill>
                <a:effectLst/>
                <a:latin typeface="Times New Roman" panose="02020603050405020304" pitchFamily="18" charset="0"/>
                <a:cs typeface="Times New Roman" panose="02020603050405020304" pitchFamily="18" charset="0"/>
              </a:rPr>
              <a:t> sed </a:t>
            </a:r>
            <a:r>
              <a:rPr lang="en-US" sz="800" b="0" i="0" dirty="0" err="1">
                <a:solidFill>
                  <a:srgbClr val="7B8898"/>
                </a:solidFill>
                <a:effectLst/>
                <a:latin typeface="Times New Roman" panose="02020603050405020304" pitchFamily="18" charset="0"/>
                <a:cs typeface="Times New Roman" panose="02020603050405020304" pitchFamily="18" charset="0"/>
              </a:rPr>
              <a:t>adipiscing</a:t>
            </a:r>
            <a:r>
              <a:rPr lang="en-US" sz="800" b="0" i="0" dirty="0">
                <a:solidFill>
                  <a:srgbClr val="7B8898"/>
                </a:solidFill>
                <a:effectLst/>
                <a:latin typeface="Times New Roman" panose="02020603050405020304" pitchFamily="18" charset="0"/>
                <a:cs typeface="Times New Roman" panose="02020603050405020304" pitchFamily="18" charset="0"/>
              </a:rPr>
              <a:t> diam </a:t>
            </a:r>
            <a:r>
              <a:rPr lang="en-US" sz="800" b="0" i="0" dirty="0" err="1">
                <a:solidFill>
                  <a:srgbClr val="7B8898"/>
                </a:solidFill>
                <a:effectLst/>
                <a:latin typeface="Times New Roman" panose="02020603050405020304" pitchFamily="18" charset="0"/>
                <a:cs typeface="Times New Roman" panose="02020603050405020304" pitchFamily="18" charset="0"/>
              </a:rPr>
              <a:t>donec</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Mauris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rhoncus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aenean</a:t>
            </a:r>
            <a:r>
              <a:rPr lang="en-US" sz="800" b="0" i="0" dirty="0">
                <a:solidFill>
                  <a:srgbClr val="7B8898"/>
                </a:solidFill>
                <a:effectLst/>
                <a:latin typeface="Times New Roman" panose="02020603050405020304" pitchFamily="18" charset="0"/>
                <a:cs typeface="Times New Roman" panose="02020603050405020304" pitchFamily="18" charset="0"/>
              </a:rPr>
              <a:t> vel </a:t>
            </a:r>
            <a:r>
              <a:rPr lang="en-US" sz="800" b="0" i="0" dirty="0" err="1">
                <a:solidFill>
                  <a:srgbClr val="7B8898"/>
                </a:solidFill>
                <a:effectLst/>
                <a:latin typeface="Times New Roman" panose="02020603050405020304" pitchFamily="18" charset="0"/>
                <a:cs typeface="Times New Roman" panose="02020603050405020304" pitchFamily="18" charset="0"/>
              </a:rPr>
              <a:t>elit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scelerisque</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mauris</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pellentesque</a:t>
            </a:r>
            <a:r>
              <a:rPr lang="en-US" sz="800" b="0" i="0" dirty="0">
                <a:solidFill>
                  <a:srgbClr val="7B8898"/>
                </a:solidFill>
                <a:effectLst/>
                <a:latin typeface="Times New Roman" panose="02020603050405020304" pitchFamily="18" charset="0"/>
                <a:cs typeface="Times New Roman" panose="02020603050405020304" pitchFamily="18" charset="0"/>
              </a:rPr>
              <a:t> pulvinar. </a:t>
            </a:r>
            <a:r>
              <a:rPr lang="en-US" sz="800" b="0" i="0" dirty="0" err="1">
                <a:solidFill>
                  <a:srgbClr val="7B8898"/>
                </a:solidFill>
                <a:effectLst/>
                <a:latin typeface="Times New Roman" panose="02020603050405020304" pitchFamily="18" charset="0"/>
                <a:cs typeface="Times New Roman" panose="02020603050405020304" pitchFamily="18" charset="0"/>
              </a:rPr>
              <a:t>Tincidunt</a:t>
            </a:r>
            <a:r>
              <a:rPr lang="en-US" sz="800" b="0" i="0" dirty="0">
                <a:solidFill>
                  <a:srgbClr val="7B8898"/>
                </a:solidFill>
                <a:effectLst/>
                <a:latin typeface="Times New Roman" panose="02020603050405020304" pitchFamily="18" charset="0"/>
                <a:cs typeface="Times New Roman" panose="02020603050405020304" pitchFamily="18" charset="0"/>
              </a:rPr>
              <a:t> dui </a:t>
            </a:r>
            <a:r>
              <a:rPr lang="en-US" sz="800" b="0" i="0" dirty="0" err="1">
                <a:solidFill>
                  <a:srgbClr val="7B8898"/>
                </a:solidFill>
                <a:effectLst/>
                <a:latin typeface="Times New Roman" panose="02020603050405020304" pitchFamily="18" charset="0"/>
                <a:cs typeface="Times New Roman" panose="02020603050405020304" pitchFamily="18" charset="0"/>
              </a:rPr>
              <a:t>ut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ornare</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lectus</a:t>
            </a:r>
            <a:r>
              <a:rPr lang="en-US" sz="800" b="0" i="0" dirty="0">
                <a:solidFill>
                  <a:srgbClr val="7B8898"/>
                </a:solidFill>
                <a:effectLst/>
                <a:latin typeface="Times New Roman" panose="02020603050405020304" pitchFamily="18" charset="0"/>
                <a:cs typeface="Times New Roman" panose="02020603050405020304" pitchFamily="18" charset="0"/>
              </a:rPr>
              <a:t> sit </a:t>
            </a:r>
            <a:r>
              <a:rPr lang="en-US" sz="800" b="0" i="0" dirty="0" err="1">
                <a:solidFill>
                  <a:srgbClr val="7B8898"/>
                </a:solidFill>
                <a:effectLst/>
                <a:latin typeface="Times New Roman" panose="02020603050405020304" pitchFamily="18" charset="0"/>
                <a:cs typeface="Times New Roman" panose="02020603050405020304" pitchFamily="18" charset="0"/>
              </a:rPr>
              <a:t>amet</a:t>
            </a:r>
            <a:r>
              <a:rPr lang="en-US" sz="800" b="0" i="0" dirty="0">
                <a:solidFill>
                  <a:srgbClr val="7B8898"/>
                </a:solidFill>
                <a:effectLst/>
                <a:latin typeface="Times New Roman" panose="02020603050405020304" pitchFamily="18" charset="0"/>
                <a:cs typeface="Times New Roman" panose="02020603050405020304" pitchFamily="18" charset="0"/>
              </a:rPr>
              <a:t> </a:t>
            </a:r>
            <a:r>
              <a:rPr lang="en-US" sz="800" b="0" i="0" dirty="0" err="1">
                <a:solidFill>
                  <a:srgbClr val="7B8898"/>
                </a:solidFill>
                <a:effectLst/>
                <a:latin typeface="Times New Roman" panose="02020603050405020304" pitchFamily="18" charset="0"/>
                <a:cs typeface="Times New Roman" panose="02020603050405020304" pitchFamily="18" charset="0"/>
              </a:rPr>
              <a:t>est</a:t>
            </a:r>
            <a:endParaRPr lang="en-US" sz="800" b="0" i="0" dirty="0">
              <a:solidFill>
                <a:srgbClr val="7B8898"/>
              </a:solidFill>
              <a:effectLst/>
              <a:latin typeface="Times New Roman" panose="02020603050405020304" pitchFamily="18" charset="0"/>
              <a:cs typeface="Times New Roman" panose="02020603050405020304" pitchFamily="18" charset="0"/>
            </a:endParaRPr>
          </a:p>
        </p:txBody>
      </p:sp>
      <p:pic>
        <p:nvPicPr>
          <p:cNvPr id="8" name="Picture 7" descr="De bronafbeelding bekijken">
            <a:extLst>
              <a:ext uri="{FF2B5EF4-FFF2-40B4-BE49-F238E27FC236}">
                <a16:creationId xmlns:a16="http://schemas.microsoft.com/office/drawing/2014/main" id="{F6327DDD-427B-43A7-B2B8-671CE438901A}"/>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5518851" y="2419984"/>
            <a:ext cx="2517374" cy="377737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FB97F8DB-BBB6-496A-81B9-E7CFB25B67BA}"/>
              </a:ext>
            </a:extLst>
          </p:cNvPr>
          <p:cNvSpPr txBox="1"/>
          <p:nvPr/>
        </p:nvSpPr>
        <p:spPr>
          <a:xfrm>
            <a:off x="6121852" y="2971027"/>
            <a:ext cx="1347228" cy="2431435"/>
          </a:xfrm>
          <a:prstGeom prst="rect">
            <a:avLst/>
          </a:prstGeom>
          <a:noFill/>
        </p:spPr>
        <p:txBody>
          <a:bodyPr wrap="square">
            <a:spAutoFit/>
          </a:bodyPr>
          <a:lstStyle/>
          <a:p>
            <a:pPr algn="l"/>
            <a:r>
              <a:rPr lang="en-US" sz="800" b="0" i="0" dirty="0">
                <a:solidFill>
                  <a:srgbClr val="7B8898"/>
                </a:solidFill>
                <a:effectLst/>
                <a:latin typeface="Script MT Bold" panose="03040602040607080904" pitchFamily="66" charset="0"/>
              </a:rPr>
              <a:t>Lorem ipsum dolor sit </a:t>
            </a:r>
            <a:r>
              <a:rPr lang="en-US" sz="800" b="0" i="0" dirty="0" err="1">
                <a:solidFill>
                  <a:srgbClr val="7B8898"/>
                </a:solidFill>
                <a:effectLst/>
                <a:latin typeface="Script MT Bold" panose="03040602040607080904" pitchFamily="66" charset="0"/>
              </a:rPr>
              <a:t>amet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consectetur</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adipiscing</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elit</a:t>
            </a:r>
            <a:r>
              <a:rPr lang="en-US" sz="800" b="0" i="0" dirty="0">
                <a:solidFill>
                  <a:srgbClr val="7B8898"/>
                </a:solidFill>
                <a:effectLst/>
                <a:latin typeface="Script MT Bold" panose="03040602040607080904" pitchFamily="66" charset="0"/>
              </a:rPr>
              <a:t>, sed do </a:t>
            </a:r>
            <a:r>
              <a:rPr lang="en-US" sz="800" b="0" i="0" dirty="0" err="1">
                <a:solidFill>
                  <a:srgbClr val="7B8898"/>
                </a:solidFill>
                <a:effectLst/>
                <a:latin typeface="Script MT Bold" panose="03040602040607080904" pitchFamily="66" charset="0"/>
              </a:rPr>
              <a:t>eiusmod</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tempor</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incididunt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ut</a:t>
            </a:r>
            <a:r>
              <a:rPr lang="en-US" sz="800" b="0" i="0" dirty="0">
                <a:solidFill>
                  <a:srgbClr val="7B8898"/>
                </a:solidFill>
                <a:effectLst/>
                <a:latin typeface="Script MT Bold" panose="03040602040607080904" pitchFamily="66" charset="0"/>
              </a:rPr>
              <a:t> labore et dolore magna </a:t>
            </a:r>
            <a:r>
              <a:rPr lang="en-US" sz="800" b="0" i="0" dirty="0" err="1">
                <a:solidFill>
                  <a:srgbClr val="7B8898"/>
                </a:solidFill>
                <a:effectLst/>
                <a:latin typeface="Script MT Bold" panose="03040602040607080904" pitchFamily="66" charset="0"/>
              </a:rPr>
              <a:t>aliqua</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Consectetur</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purus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ut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faucibus</a:t>
            </a:r>
            <a:r>
              <a:rPr lang="en-US" sz="800" b="0" i="0" dirty="0">
                <a:solidFill>
                  <a:srgbClr val="7B8898"/>
                </a:solidFill>
                <a:effectLst/>
                <a:latin typeface="Script MT Bold" panose="03040602040607080904" pitchFamily="66" charset="0"/>
              </a:rPr>
              <a:t> pulvinar. </a:t>
            </a:r>
            <a:r>
              <a:rPr lang="en-US" sz="800" b="0" i="0" dirty="0" err="1">
                <a:solidFill>
                  <a:srgbClr val="7B8898"/>
                </a:solidFill>
                <a:effectLst/>
                <a:latin typeface="Script MT Bold" panose="03040602040607080904" pitchFamily="66" charset="0"/>
              </a:rPr>
              <a:t>Vivamus</a:t>
            </a:r>
            <a:r>
              <a:rPr lang="en-US" sz="800" b="0" i="0" dirty="0">
                <a:solidFill>
                  <a:srgbClr val="7B8898"/>
                </a:solidFill>
                <a:effectLst/>
                <a:latin typeface="Script MT Bold" panose="03040602040607080904" pitchFamily="66" charset="0"/>
              </a:rPr>
              <a:t> at </a:t>
            </a:r>
            <a:r>
              <a:rPr lang="en-US" sz="800" b="0" i="0" dirty="0" err="1">
                <a:solidFill>
                  <a:srgbClr val="7B8898"/>
                </a:solidFill>
                <a:effectLst/>
                <a:latin typeface="Script MT Bold" panose="03040602040607080904" pitchFamily="66" charset="0"/>
              </a:rPr>
              <a:t>augue</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eget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arcu</a:t>
            </a:r>
            <a:r>
              <a:rPr lang="en-US" sz="800" b="0" i="0" dirty="0">
                <a:solidFill>
                  <a:srgbClr val="7B8898"/>
                </a:solidFill>
                <a:effectLst/>
                <a:latin typeface="Script MT Bold" panose="03040602040607080904" pitchFamily="66" charset="0"/>
              </a:rPr>
              <a:t> dictum </a:t>
            </a:r>
            <a:r>
              <a:rPr lang="en-US" sz="800" b="0" i="0" dirty="0" err="1">
                <a:solidFill>
                  <a:srgbClr val="7B8898"/>
                </a:solidFill>
                <a:effectLst/>
                <a:latin typeface="Script MT Bold" panose="03040602040607080904" pitchFamily="66" charset="0"/>
              </a:rPr>
              <a:t>varius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duis</a:t>
            </a:r>
            <a:r>
              <a:rPr lang="en-US" sz="800" b="0" i="0" dirty="0">
                <a:solidFill>
                  <a:srgbClr val="7B8898"/>
                </a:solidFill>
                <a:effectLst/>
                <a:latin typeface="Script MT Bold" panose="03040602040607080904" pitchFamily="66" charset="0"/>
              </a:rPr>
              <a:t> at </a:t>
            </a:r>
            <a:r>
              <a:rPr lang="en-US" sz="800" b="0" i="0" dirty="0" err="1">
                <a:solidFill>
                  <a:srgbClr val="7B8898"/>
                </a:solidFill>
                <a:effectLst/>
                <a:latin typeface="Script MT Bold" panose="03040602040607080904" pitchFamily="66" charset="0"/>
              </a:rPr>
              <a:t>consectetur</a:t>
            </a:r>
            <a:r>
              <a:rPr lang="en-US" sz="800" b="0" i="0" dirty="0">
                <a:solidFill>
                  <a:srgbClr val="7B8898"/>
                </a:solidFill>
                <a:effectLst/>
                <a:latin typeface="Script MT Bold" panose="03040602040607080904" pitchFamily="66" charset="0"/>
              </a:rPr>
              <a:t>. Tellus in hac </a:t>
            </a:r>
            <a:r>
              <a:rPr lang="en-US" sz="800" b="0" i="0" dirty="0" err="1">
                <a:solidFill>
                  <a:srgbClr val="7B8898"/>
                </a:solidFill>
                <a:effectLst/>
                <a:latin typeface="Script MT Bold" panose="03040602040607080904" pitchFamily="66" charset="0"/>
              </a:rPr>
              <a:t>habitasse</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platea</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dictumst</a:t>
            </a:r>
            <a:r>
              <a:rPr lang="en-US" sz="800" b="0" i="0" dirty="0">
                <a:solidFill>
                  <a:srgbClr val="7B8898"/>
                </a:solidFill>
                <a:effectLst/>
                <a:latin typeface="Script MT Bold" panose="03040602040607080904" pitchFamily="66" charset="0"/>
              </a:rPr>
              <a:t> vestibulum </a:t>
            </a:r>
            <a:r>
              <a:rPr lang="en-US" sz="800" b="0" i="0" dirty="0" err="1">
                <a:solidFill>
                  <a:srgbClr val="7B8898"/>
                </a:solidFill>
                <a:effectLst/>
                <a:latin typeface="Script MT Bold" panose="03040602040607080904" pitchFamily="66" charset="0"/>
              </a:rPr>
              <a:t>rhoncus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est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pellentesque</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Odio</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morbi</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quis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commodo</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odio</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aenean</a:t>
            </a:r>
            <a:r>
              <a:rPr lang="en-US" sz="800" b="0" i="0" dirty="0">
                <a:solidFill>
                  <a:srgbClr val="7B8898"/>
                </a:solidFill>
                <a:effectLst/>
                <a:latin typeface="Script MT Bold" panose="03040602040607080904" pitchFamily="66" charset="0"/>
              </a:rPr>
              <a:t> sed </a:t>
            </a:r>
            <a:r>
              <a:rPr lang="en-US" sz="800" b="0" i="0" dirty="0" err="1">
                <a:solidFill>
                  <a:srgbClr val="7B8898"/>
                </a:solidFill>
                <a:effectLst/>
                <a:latin typeface="Script MT Bold" panose="03040602040607080904" pitchFamily="66" charset="0"/>
              </a:rPr>
              <a:t>adipiscing</a:t>
            </a:r>
            <a:r>
              <a:rPr lang="en-US" sz="800" b="0" i="0" dirty="0">
                <a:solidFill>
                  <a:srgbClr val="7B8898"/>
                </a:solidFill>
                <a:effectLst/>
                <a:latin typeface="Script MT Bold" panose="03040602040607080904" pitchFamily="66" charset="0"/>
              </a:rPr>
              <a:t> diam </a:t>
            </a:r>
            <a:r>
              <a:rPr lang="en-US" sz="800" b="0" i="0" dirty="0" err="1">
                <a:solidFill>
                  <a:srgbClr val="7B8898"/>
                </a:solidFill>
                <a:effectLst/>
                <a:latin typeface="Script MT Bold" panose="03040602040607080904" pitchFamily="66" charset="0"/>
              </a:rPr>
              <a:t>donec</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Mauris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rhoncus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aenean</a:t>
            </a:r>
            <a:r>
              <a:rPr lang="en-US" sz="800" b="0" i="0" dirty="0">
                <a:solidFill>
                  <a:srgbClr val="7B8898"/>
                </a:solidFill>
                <a:effectLst/>
                <a:latin typeface="Script MT Bold" panose="03040602040607080904" pitchFamily="66" charset="0"/>
              </a:rPr>
              <a:t> vel </a:t>
            </a:r>
            <a:r>
              <a:rPr lang="en-US" sz="800" b="0" i="0" dirty="0" err="1">
                <a:solidFill>
                  <a:srgbClr val="7B8898"/>
                </a:solidFill>
                <a:effectLst/>
                <a:latin typeface="Script MT Bold" panose="03040602040607080904" pitchFamily="66" charset="0"/>
              </a:rPr>
              <a:t>elit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scelerisque</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mauris</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pellentesque</a:t>
            </a:r>
            <a:r>
              <a:rPr lang="en-US" sz="800" b="0" i="0" dirty="0">
                <a:solidFill>
                  <a:srgbClr val="7B8898"/>
                </a:solidFill>
                <a:effectLst/>
                <a:latin typeface="Script MT Bold" panose="03040602040607080904" pitchFamily="66" charset="0"/>
              </a:rPr>
              <a:t> pulvinar. </a:t>
            </a:r>
            <a:r>
              <a:rPr lang="en-US" sz="800" b="0" i="0" dirty="0" err="1">
                <a:solidFill>
                  <a:srgbClr val="7B8898"/>
                </a:solidFill>
                <a:effectLst/>
                <a:latin typeface="Script MT Bold" panose="03040602040607080904" pitchFamily="66" charset="0"/>
              </a:rPr>
              <a:t>Tincidunt</a:t>
            </a:r>
            <a:r>
              <a:rPr lang="en-US" sz="800" b="0" i="0" dirty="0">
                <a:solidFill>
                  <a:srgbClr val="7B8898"/>
                </a:solidFill>
                <a:effectLst/>
                <a:latin typeface="Script MT Bold" panose="03040602040607080904" pitchFamily="66" charset="0"/>
              </a:rPr>
              <a:t> dui </a:t>
            </a:r>
            <a:r>
              <a:rPr lang="en-US" sz="800" b="0" i="0" dirty="0" err="1">
                <a:solidFill>
                  <a:srgbClr val="7B8898"/>
                </a:solidFill>
                <a:effectLst/>
                <a:latin typeface="Script MT Bold" panose="03040602040607080904" pitchFamily="66" charset="0"/>
              </a:rPr>
              <a:t>ut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ornare</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lectus</a:t>
            </a:r>
            <a:r>
              <a:rPr lang="en-US" sz="800" b="0" i="0" dirty="0">
                <a:solidFill>
                  <a:srgbClr val="7B8898"/>
                </a:solidFill>
                <a:effectLst/>
                <a:latin typeface="Script MT Bold" panose="03040602040607080904" pitchFamily="66" charset="0"/>
              </a:rPr>
              <a:t> sit </a:t>
            </a:r>
            <a:r>
              <a:rPr lang="en-US" sz="800" b="0" i="0" dirty="0" err="1">
                <a:solidFill>
                  <a:srgbClr val="7B8898"/>
                </a:solidFill>
                <a:effectLst/>
                <a:latin typeface="Script MT Bold" panose="03040602040607080904" pitchFamily="66" charset="0"/>
              </a:rPr>
              <a:t>amet</a:t>
            </a:r>
            <a:r>
              <a:rPr lang="en-US" sz="800" b="0" i="0" dirty="0">
                <a:solidFill>
                  <a:srgbClr val="7B8898"/>
                </a:solidFill>
                <a:effectLst/>
                <a:latin typeface="Script MT Bold" panose="03040602040607080904" pitchFamily="66" charset="0"/>
              </a:rPr>
              <a:t> </a:t>
            </a:r>
            <a:r>
              <a:rPr lang="en-US" sz="800" b="0" i="0" dirty="0" err="1">
                <a:solidFill>
                  <a:srgbClr val="7B8898"/>
                </a:solidFill>
                <a:effectLst/>
                <a:latin typeface="Script MT Bold" panose="03040602040607080904" pitchFamily="66" charset="0"/>
              </a:rPr>
              <a:t>est</a:t>
            </a:r>
            <a:endParaRPr lang="en-US" sz="800" b="0" i="0" dirty="0">
              <a:solidFill>
                <a:srgbClr val="7B8898"/>
              </a:solidFill>
              <a:effectLst/>
              <a:latin typeface="Script MT Bold" panose="03040602040607080904" pitchFamily="66" charset="0"/>
            </a:endParaRPr>
          </a:p>
        </p:txBody>
      </p:sp>
      <p:pic>
        <p:nvPicPr>
          <p:cNvPr id="10" name="Picture 9" descr="De bronafbeelding bekijken">
            <a:extLst>
              <a:ext uri="{FF2B5EF4-FFF2-40B4-BE49-F238E27FC236}">
                <a16:creationId xmlns:a16="http://schemas.microsoft.com/office/drawing/2014/main" id="{7EAD245A-D624-445F-8559-32E373A1FCAB}"/>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7624037" y="2419984"/>
            <a:ext cx="2517374" cy="377737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87F0DE-C704-4010-A735-B284FE54E1B3}"/>
              </a:ext>
            </a:extLst>
          </p:cNvPr>
          <p:cNvSpPr txBox="1"/>
          <p:nvPr/>
        </p:nvSpPr>
        <p:spPr>
          <a:xfrm>
            <a:off x="8227038" y="2971027"/>
            <a:ext cx="1347228" cy="2185214"/>
          </a:xfrm>
          <a:prstGeom prst="rect">
            <a:avLst/>
          </a:prstGeom>
          <a:noFill/>
        </p:spPr>
        <p:txBody>
          <a:bodyPr wrap="square">
            <a:spAutoFit/>
          </a:bodyPr>
          <a:lstStyle/>
          <a:p>
            <a:pPr algn="l"/>
            <a:r>
              <a:rPr lang="en-US" sz="800" b="0" i="0" dirty="0">
                <a:solidFill>
                  <a:srgbClr val="7B8898"/>
                </a:solidFill>
                <a:effectLst/>
                <a:latin typeface="Canterbury" panose="02000504020000020004" pitchFamily="2" charset="0"/>
              </a:rPr>
              <a:t>Lorem ipsum dolor sit </a:t>
            </a:r>
            <a:r>
              <a:rPr lang="en-US" sz="800" b="0" i="0" dirty="0" err="1">
                <a:solidFill>
                  <a:srgbClr val="7B8898"/>
                </a:solidFill>
                <a:effectLst/>
                <a:latin typeface="Canterbury" panose="02000504020000020004" pitchFamily="2" charset="0"/>
              </a:rPr>
              <a:t>amet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consectetur</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adipiscing</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elit</a:t>
            </a:r>
            <a:r>
              <a:rPr lang="en-US" sz="800" b="0" i="0" dirty="0">
                <a:solidFill>
                  <a:srgbClr val="7B8898"/>
                </a:solidFill>
                <a:effectLst/>
                <a:latin typeface="Canterbury" panose="02000504020000020004" pitchFamily="2" charset="0"/>
              </a:rPr>
              <a:t>, sed do </a:t>
            </a:r>
            <a:r>
              <a:rPr lang="en-US" sz="800" b="0" i="0" dirty="0" err="1">
                <a:solidFill>
                  <a:srgbClr val="7B8898"/>
                </a:solidFill>
                <a:effectLst/>
                <a:latin typeface="Canterbury" panose="02000504020000020004" pitchFamily="2" charset="0"/>
              </a:rPr>
              <a:t>eiusmod</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tempor</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incididunt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ut</a:t>
            </a:r>
            <a:r>
              <a:rPr lang="en-US" sz="800" b="0" i="0" dirty="0">
                <a:solidFill>
                  <a:srgbClr val="7B8898"/>
                </a:solidFill>
                <a:effectLst/>
                <a:latin typeface="Canterbury" panose="02000504020000020004" pitchFamily="2" charset="0"/>
              </a:rPr>
              <a:t> labore et dolore magna </a:t>
            </a:r>
            <a:r>
              <a:rPr lang="en-US" sz="800" b="0" i="0" dirty="0" err="1">
                <a:solidFill>
                  <a:srgbClr val="7B8898"/>
                </a:solidFill>
                <a:effectLst/>
                <a:latin typeface="Canterbury" panose="02000504020000020004" pitchFamily="2" charset="0"/>
              </a:rPr>
              <a:t>aliqua</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Consectetur</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purus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ut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faucibus</a:t>
            </a:r>
            <a:r>
              <a:rPr lang="en-US" sz="800" b="0" i="0" dirty="0">
                <a:solidFill>
                  <a:srgbClr val="7B8898"/>
                </a:solidFill>
                <a:effectLst/>
                <a:latin typeface="Canterbury" panose="02000504020000020004" pitchFamily="2" charset="0"/>
              </a:rPr>
              <a:t> pulvinar. </a:t>
            </a:r>
            <a:r>
              <a:rPr lang="en-US" sz="800" b="0" i="0" dirty="0" err="1">
                <a:solidFill>
                  <a:srgbClr val="7B8898"/>
                </a:solidFill>
                <a:effectLst/>
                <a:latin typeface="Canterbury" panose="02000504020000020004" pitchFamily="2" charset="0"/>
              </a:rPr>
              <a:t>Vivamus</a:t>
            </a:r>
            <a:r>
              <a:rPr lang="en-US" sz="800" b="0" i="0" dirty="0">
                <a:solidFill>
                  <a:srgbClr val="7B8898"/>
                </a:solidFill>
                <a:effectLst/>
                <a:latin typeface="Canterbury" panose="02000504020000020004" pitchFamily="2" charset="0"/>
              </a:rPr>
              <a:t> at </a:t>
            </a:r>
            <a:r>
              <a:rPr lang="en-US" sz="800" b="0" i="0" dirty="0" err="1">
                <a:solidFill>
                  <a:srgbClr val="7B8898"/>
                </a:solidFill>
                <a:effectLst/>
                <a:latin typeface="Canterbury" panose="02000504020000020004" pitchFamily="2" charset="0"/>
              </a:rPr>
              <a:t>augue</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eget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arcu</a:t>
            </a:r>
            <a:r>
              <a:rPr lang="en-US" sz="800" b="0" i="0" dirty="0">
                <a:solidFill>
                  <a:srgbClr val="7B8898"/>
                </a:solidFill>
                <a:effectLst/>
                <a:latin typeface="Canterbury" panose="02000504020000020004" pitchFamily="2" charset="0"/>
              </a:rPr>
              <a:t> dictum </a:t>
            </a:r>
            <a:r>
              <a:rPr lang="en-US" sz="800" b="0" i="0" dirty="0" err="1">
                <a:solidFill>
                  <a:srgbClr val="7B8898"/>
                </a:solidFill>
                <a:effectLst/>
                <a:latin typeface="Canterbury" panose="02000504020000020004" pitchFamily="2" charset="0"/>
              </a:rPr>
              <a:t>varius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duis</a:t>
            </a:r>
            <a:r>
              <a:rPr lang="en-US" sz="800" b="0" i="0" dirty="0">
                <a:solidFill>
                  <a:srgbClr val="7B8898"/>
                </a:solidFill>
                <a:effectLst/>
                <a:latin typeface="Canterbury" panose="02000504020000020004" pitchFamily="2" charset="0"/>
              </a:rPr>
              <a:t> at </a:t>
            </a:r>
            <a:r>
              <a:rPr lang="en-US" sz="800" b="0" i="0" dirty="0" err="1">
                <a:solidFill>
                  <a:srgbClr val="7B8898"/>
                </a:solidFill>
                <a:effectLst/>
                <a:latin typeface="Canterbury" panose="02000504020000020004" pitchFamily="2" charset="0"/>
              </a:rPr>
              <a:t>consectetur</a:t>
            </a:r>
            <a:r>
              <a:rPr lang="en-US" sz="800" b="0" i="0" dirty="0">
                <a:solidFill>
                  <a:srgbClr val="7B8898"/>
                </a:solidFill>
                <a:effectLst/>
                <a:latin typeface="Canterbury" panose="02000504020000020004" pitchFamily="2" charset="0"/>
              </a:rPr>
              <a:t>. Tellus in hac </a:t>
            </a:r>
            <a:r>
              <a:rPr lang="en-US" sz="800" b="0" i="0" dirty="0" err="1">
                <a:solidFill>
                  <a:srgbClr val="7B8898"/>
                </a:solidFill>
                <a:effectLst/>
                <a:latin typeface="Canterbury" panose="02000504020000020004" pitchFamily="2" charset="0"/>
              </a:rPr>
              <a:t>habitasse</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platea</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dictumst</a:t>
            </a:r>
            <a:r>
              <a:rPr lang="en-US" sz="800" b="0" i="0" dirty="0">
                <a:solidFill>
                  <a:srgbClr val="7B8898"/>
                </a:solidFill>
                <a:effectLst/>
                <a:latin typeface="Canterbury" panose="02000504020000020004" pitchFamily="2" charset="0"/>
              </a:rPr>
              <a:t> vestibulum </a:t>
            </a:r>
            <a:r>
              <a:rPr lang="en-US" sz="800" b="0" i="0" dirty="0" err="1">
                <a:solidFill>
                  <a:srgbClr val="7B8898"/>
                </a:solidFill>
                <a:effectLst/>
                <a:latin typeface="Canterbury" panose="02000504020000020004" pitchFamily="2" charset="0"/>
              </a:rPr>
              <a:t>rhoncus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est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pellentesque</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Odio</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morbi</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quis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commodo</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odio</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aenean</a:t>
            </a:r>
            <a:r>
              <a:rPr lang="en-US" sz="800" b="0" i="0" dirty="0">
                <a:solidFill>
                  <a:srgbClr val="7B8898"/>
                </a:solidFill>
                <a:effectLst/>
                <a:latin typeface="Canterbury" panose="02000504020000020004" pitchFamily="2" charset="0"/>
              </a:rPr>
              <a:t> sed </a:t>
            </a:r>
            <a:r>
              <a:rPr lang="en-US" sz="800" b="0" i="0" dirty="0" err="1">
                <a:solidFill>
                  <a:srgbClr val="7B8898"/>
                </a:solidFill>
                <a:effectLst/>
                <a:latin typeface="Canterbury" panose="02000504020000020004" pitchFamily="2" charset="0"/>
              </a:rPr>
              <a:t>adipiscing</a:t>
            </a:r>
            <a:r>
              <a:rPr lang="en-US" sz="800" b="0" i="0" dirty="0">
                <a:solidFill>
                  <a:srgbClr val="7B8898"/>
                </a:solidFill>
                <a:effectLst/>
                <a:latin typeface="Canterbury" panose="02000504020000020004" pitchFamily="2" charset="0"/>
              </a:rPr>
              <a:t> diam </a:t>
            </a:r>
            <a:r>
              <a:rPr lang="en-US" sz="800" b="0" i="0" dirty="0" err="1">
                <a:solidFill>
                  <a:srgbClr val="7B8898"/>
                </a:solidFill>
                <a:effectLst/>
                <a:latin typeface="Canterbury" panose="02000504020000020004" pitchFamily="2" charset="0"/>
              </a:rPr>
              <a:t>donec</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Mauris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rhoncus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aenean</a:t>
            </a:r>
            <a:r>
              <a:rPr lang="en-US" sz="800" b="0" i="0" dirty="0">
                <a:solidFill>
                  <a:srgbClr val="7B8898"/>
                </a:solidFill>
                <a:effectLst/>
                <a:latin typeface="Canterbury" panose="02000504020000020004" pitchFamily="2" charset="0"/>
              </a:rPr>
              <a:t> vel </a:t>
            </a:r>
            <a:r>
              <a:rPr lang="en-US" sz="800" b="0" i="0" dirty="0" err="1">
                <a:solidFill>
                  <a:srgbClr val="7B8898"/>
                </a:solidFill>
                <a:effectLst/>
                <a:latin typeface="Canterbury" panose="02000504020000020004" pitchFamily="2" charset="0"/>
              </a:rPr>
              <a:t>elit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scelerisque</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mauris</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pellentesque</a:t>
            </a:r>
            <a:r>
              <a:rPr lang="en-US" sz="800" b="0" i="0" dirty="0">
                <a:solidFill>
                  <a:srgbClr val="7B8898"/>
                </a:solidFill>
                <a:effectLst/>
                <a:latin typeface="Canterbury" panose="02000504020000020004" pitchFamily="2" charset="0"/>
              </a:rPr>
              <a:t> pulvinar. </a:t>
            </a:r>
            <a:r>
              <a:rPr lang="en-US" sz="800" b="0" i="0" dirty="0" err="1">
                <a:solidFill>
                  <a:srgbClr val="7B8898"/>
                </a:solidFill>
                <a:effectLst/>
                <a:latin typeface="Canterbury" panose="02000504020000020004" pitchFamily="2" charset="0"/>
              </a:rPr>
              <a:t>Tincidunt</a:t>
            </a:r>
            <a:r>
              <a:rPr lang="en-US" sz="800" b="0" i="0" dirty="0">
                <a:solidFill>
                  <a:srgbClr val="7B8898"/>
                </a:solidFill>
                <a:effectLst/>
                <a:latin typeface="Canterbury" panose="02000504020000020004" pitchFamily="2" charset="0"/>
              </a:rPr>
              <a:t> dui </a:t>
            </a:r>
            <a:r>
              <a:rPr lang="en-US" sz="800" b="0" i="0" dirty="0" err="1">
                <a:solidFill>
                  <a:srgbClr val="7B8898"/>
                </a:solidFill>
                <a:effectLst/>
                <a:latin typeface="Canterbury" panose="02000504020000020004" pitchFamily="2" charset="0"/>
              </a:rPr>
              <a:t>ut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ornare</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lectus</a:t>
            </a:r>
            <a:r>
              <a:rPr lang="en-US" sz="800" b="0" i="0" dirty="0">
                <a:solidFill>
                  <a:srgbClr val="7B8898"/>
                </a:solidFill>
                <a:effectLst/>
                <a:latin typeface="Canterbury" panose="02000504020000020004" pitchFamily="2" charset="0"/>
              </a:rPr>
              <a:t> sit </a:t>
            </a:r>
            <a:r>
              <a:rPr lang="en-US" sz="800" b="0" i="0" dirty="0" err="1">
                <a:solidFill>
                  <a:srgbClr val="7B8898"/>
                </a:solidFill>
                <a:effectLst/>
                <a:latin typeface="Canterbury" panose="02000504020000020004" pitchFamily="2" charset="0"/>
              </a:rPr>
              <a:t>amet</a:t>
            </a:r>
            <a:r>
              <a:rPr lang="en-US" sz="800" b="0" i="0" dirty="0">
                <a:solidFill>
                  <a:srgbClr val="7B8898"/>
                </a:solidFill>
                <a:effectLst/>
                <a:latin typeface="Canterbury" panose="02000504020000020004" pitchFamily="2" charset="0"/>
              </a:rPr>
              <a:t> </a:t>
            </a:r>
            <a:r>
              <a:rPr lang="en-US" sz="800" b="0" i="0" dirty="0" err="1">
                <a:solidFill>
                  <a:srgbClr val="7B8898"/>
                </a:solidFill>
                <a:effectLst/>
                <a:latin typeface="Canterbury" panose="02000504020000020004" pitchFamily="2" charset="0"/>
              </a:rPr>
              <a:t>est</a:t>
            </a:r>
            <a:endParaRPr lang="en-US" sz="800" b="0" i="0" dirty="0">
              <a:solidFill>
                <a:srgbClr val="7B8898"/>
              </a:solidFill>
              <a:effectLst/>
              <a:latin typeface="Canterbury" panose="02000504020000020004" pitchFamily="2" charset="0"/>
            </a:endParaRPr>
          </a:p>
        </p:txBody>
      </p:sp>
      <p:sp>
        <p:nvSpPr>
          <p:cNvPr id="38" name="Content Placeholder 2">
            <a:extLst>
              <a:ext uri="{FF2B5EF4-FFF2-40B4-BE49-F238E27FC236}">
                <a16:creationId xmlns:a16="http://schemas.microsoft.com/office/drawing/2014/main" id="{7BA56814-08EB-45BF-AA3D-C0025CCB6FD2}"/>
              </a:ext>
            </a:extLst>
          </p:cNvPr>
          <p:cNvSpPr txBox="1">
            <a:spLocks/>
          </p:cNvSpPr>
          <p:nvPr/>
        </p:nvSpPr>
        <p:spPr>
          <a:xfrm>
            <a:off x="584200" y="6168948"/>
            <a:ext cx="9799664" cy="30777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dirty="0"/>
              <a:t>So which font should you use? Unless it’s for decorative purposes, use a Sans Serif font </a:t>
            </a:r>
            <a:endParaRPr lang="en-BE" sz="2000" dirty="0"/>
          </a:p>
        </p:txBody>
      </p:sp>
      <p:sp>
        <p:nvSpPr>
          <p:cNvPr id="13" name="Rectangle 12">
            <a:extLst>
              <a:ext uri="{FF2B5EF4-FFF2-40B4-BE49-F238E27FC236}">
                <a16:creationId xmlns:a16="http://schemas.microsoft.com/office/drawing/2014/main" id="{C0B728C5-878A-47A1-B054-E02F33D21663}"/>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4" name="TextBox 13">
            <a:extLst>
              <a:ext uri="{FF2B5EF4-FFF2-40B4-BE49-F238E27FC236}">
                <a16:creationId xmlns:a16="http://schemas.microsoft.com/office/drawing/2014/main" id="{25F05329-3045-4E2F-A47C-DE49CA8F0EDC}"/>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25</a:t>
            </a:r>
            <a:endParaRPr lang="en-BE" sz="1600" dirty="0" err="1">
              <a:solidFill>
                <a:schemeClr val="bg1"/>
              </a:solidFill>
            </a:endParaRPr>
          </a:p>
        </p:txBody>
      </p:sp>
    </p:spTree>
    <p:extLst>
      <p:ext uri="{BB962C8B-B14F-4D97-AF65-F5344CB8AC3E}">
        <p14:creationId xmlns:p14="http://schemas.microsoft.com/office/powerpoint/2010/main" val="2349583230"/>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9" name="Picture 7">
            <a:extLst>
              <a:ext uri="{FF2B5EF4-FFF2-40B4-BE49-F238E27FC236}">
                <a16:creationId xmlns:a16="http://schemas.microsoft.com/office/drawing/2014/main" id="{1160F7C5-1F77-4925-A68E-927F5100BEBE}"/>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2413326" y="2484414"/>
            <a:ext cx="3571875" cy="436245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Know where to break a line</a:t>
            </a:r>
          </a:p>
        </p:txBody>
      </p:sp>
      <p:sp>
        <p:nvSpPr>
          <p:cNvPr id="3" name="Content Placeholder 2">
            <a:extLst>
              <a:ext uri="{FF2B5EF4-FFF2-40B4-BE49-F238E27FC236}">
                <a16:creationId xmlns:a16="http://schemas.microsoft.com/office/drawing/2014/main" id="{E34A4D04-C030-4A3C-9A7B-5932B1889182}"/>
              </a:ext>
            </a:extLst>
          </p:cNvPr>
          <p:cNvSpPr>
            <a:spLocks noGrp="1"/>
          </p:cNvSpPr>
          <p:nvPr>
            <p:ph sz="quarter" idx="10"/>
          </p:nvPr>
        </p:nvSpPr>
        <p:spPr>
          <a:xfrm>
            <a:off x="584200" y="1435099"/>
            <a:ext cx="11264254" cy="1046440"/>
          </a:xfrm>
        </p:spPr>
        <p:txBody>
          <a:bodyPr>
            <a:normAutofit fontScale="92500" lnSpcReduction="10000"/>
          </a:bodyPr>
          <a:lstStyle/>
          <a:p>
            <a:pPr marL="0" indent="0">
              <a:buNone/>
            </a:pPr>
            <a:r>
              <a:rPr lang="en-US" sz="2000" dirty="0"/>
              <a:t>If you present a lot of text on screen, make sure it’s formatted in a readable way.</a:t>
            </a:r>
          </a:p>
          <a:p>
            <a:pPr marL="0" indent="0">
              <a:buNone/>
            </a:pPr>
            <a:r>
              <a:rPr lang="en-US" sz="2000" dirty="0"/>
              <a:t>Don’t leave small words, like determiners (a, an, the, my) hanging at the end of a line.</a:t>
            </a:r>
          </a:p>
          <a:p>
            <a:pPr marL="0" indent="0">
              <a:buNone/>
            </a:pPr>
            <a:r>
              <a:rPr lang="en-US" sz="2000" dirty="0"/>
              <a:t>Make clear visual separation between paragraphs and don’t afraid to take more space.</a:t>
            </a:r>
            <a:endParaRPr lang="en-BE" sz="2000" dirty="0"/>
          </a:p>
        </p:txBody>
      </p:sp>
      <p:sp>
        <p:nvSpPr>
          <p:cNvPr id="27" name="TextBox 26">
            <a:extLst>
              <a:ext uri="{FF2B5EF4-FFF2-40B4-BE49-F238E27FC236}">
                <a16:creationId xmlns:a16="http://schemas.microsoft.com/office/drawing/2014/main" id="{F1A96AA4-8890-4BE9-B8B0-D1F48BBC0A11}"/>
              </a:ext>
            </a:extLst>
          </p:cNvPr>
          <p:cNvSpPr txBox="1"/>
          <p:nvPr/>
        </p:nvSpPr>
        <p:spPr>
          <a:xfrm>
            <a:off x="3162683" y="3265255"/>
            <a:ext cx="2123267" cy="2800767"/>
          </a:xfrm>
          <a:prstGeom prst="rect">
            <a:avLst/>
          </a:prstGeom>
          <a:noFill/>
        </p:spPr>
        <p:txBody>
          <a:bodyPr wrap="square">
            <a:spAutoFit/>
          </a:bodyPr>
          <a:lstStyle/>
          <a:p>
            <a:pPr algn="l"/>
            <a:r>
              <a:rPr lang="en-US" sz="800" b="0" i="0" dirty="0">
                <a:solidFill>
                  <a:srgbClr val="7B8898"/>
                </a:solidFill>
                <a:effectLst/>
              </a:rPr>
              <a:t>The idea of using the energy from a fission device to begin a fusion reaction was first proposed by the Italian physicist Enrico Fermi to his colleague Edward Teller in the fall of 1941 during what would soon become the Manhattan Project, the World War II effort by the United States and United Kingdom to develop the first nuclear weapons. Teller soon was a participant at Robert Oppenheimer's summer conference on the development of a fission bomb held at the University of California, Berkeley, where he guided discussion towards the idea of creating his "Super" bomb, which would hypothetically be many times more powerful than the yet-undeveloped fission weapon. Teller assumed creating the fission bomb would be nothing more than an engineering problem, and that the "Super" provided a much more interesting theoretical challenge.</a:t>
            </a:r>
          </a:p>
        </p:txBody>
      </p:sp>
      <p:pic>
        <p:nvPicPr>
          <p:cNvPr id="13" name="Picture 7">
            <a:extLst>
              <a:ext uri="{FF2B5EF4-FFF2-40B4-BE49-F238E27FC236}">
                <a16:creationId xmlns:a16="http://schemas.microsoft.com/office/drawing/2014/main" id="{F719521C-F5D8-43A2-86CB-6C99FBC98820}"/>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206800" y="2484414"/>
            <a:ext cx="3571875" cy="436245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A55863C8-2912-40A2-B335-3924D8B7FDE0}"/>
              </a:ext>
            </a:extLst>
          </p:cNvPr>
          <p:cNvSpPr txBox="1"/>
          <p:nvPr/>
        </p:nvSpPr>
        <p:spPr>
          <a:xfrm>
            <a:off x="6956157" y="3265255"/>
            <a:ext cx="2123267" cy="2800767"/>
          </a:xfrm>
          <a:prstGeom prst="rect">
            <a:avLst/>
          </a:prstGeom>
          <a:noFill/>
        </p:spPr>
        <p:txBody>
          <a:bodyPr wrap="square">
            <a:spAutoFit/>
          </a:bodyPr>
          <a:lstStyle/>
          <a:p>
            <a:pPr algn="l"/>
            <a:r>
              <a:rPr lang="en-US" sz="800" b="0" i="0" dirty="0">
                <a:solidFill>
                  <a:srgbClr val="7B8898"/>
                </a:solidFill>
                <a:effectLst/>
              </a:rPr>
              <a:t>The idea of using the energy from a fission device to begin a fusion reaction was first proposed by the Italian physicist Enrico Fermi to his colleague Edward Teller </a:t>
            </a:r>
          </a:p>
          <a:p>
            <a:pPr algn="l"/>
            <a:r>
              <a:rPr lang="en-US" sz="800" b="0" i="0" dirty="0">
                <a:solidFill>
                  <a:srgbClr val="7B8898"/>
                </a:solidFill>
                <a:effectLst/>
              </a:rPr>
              <a:t>in the fall of 1941 during what would soon become the Manhattan Project, </a:t>
            </a:r>
          </a:p>
          <a:p>
            <a:pPr algn="l"/>
            <a:r>
              <a:rPr lang="en-US" sz="800" b="0" i="0" dirty="0">
                <a:solidFill>
                  <a:srgbClr val="7B8898"/>
                </a:solidFill>
                <a:effectLst/>
              </a:rPr>
              <a:t>the World War II effort by the United States and United Kingdom to develop </a:t>
            </a:r>
          </a:p>
          <a:p>
            <a:pPr algn="l"/>
            <a:r>
              <a:rPr lang="en-US" sz="800" b="0" i="0" dirty="0">
                <a:solidFill>
                  <a:srgbClr val="7B8898"/>
                </a:solidFill>
                <a:effectLst/>
              </a:rPr>
              <a:t>the first nuclear weapons. </a:t>
            </a:r>
          </a:p>
          <a:p>
            <a:pPr algn="l"/>
            <a:endParaRPr lang="en-US" sz="800" dirty="0">
              <a:solidFill>
                <a:srgbClr val="7B8898"/>
              </a:solidFill>
            </a:endParaRPr>
          </a:p>
          <a:p>
            <a:pPr algn="l"/>
            <a:r>
              <a:rPr lang="en-US" sz="800" b="0" i="0" dirty="0">
                <a:solidFill>
                  <a:srgbClr val="7B8898"/>
                </a:solidFill>
                <a:effectLst/>
              </a:rPr>
              <a:t>Teller soon was a participant at Robert Oppenheimer's summer conference </a:t>
            </a:r>
          </a:p>
          <a:p>
            <a:pPr algn="l"/>
            <a:r>
              <a:rPr lang="en-US" sz="800" b="0" i="0" dirty="0">
                <a:solidFill>
                  <a:srgbClr val="7B8898"/>
                </a:solidFill>
                <a:effectLst/>
              </a:rPr>
              <a:t>on the development of a fission bomb held at the University of California, Berkeley, where he guided discussion towards the idea of creating his "Super" bomb, which would hypothetically </a:t>
            </a:r>
          </a:p>
          <a:p>
            <a:pPr algn="l"/>
            <a:r>
              <a:rPr lang="en-US" sz="800" b="0" i="0" dirty="0">
                <a:solidFill>
                  <a:srgbClr val="7B8898"/>
                </a:solidFill>
                <a:effectLst/>
              </a:rPr>
              <a:t>be many times more powerful than the yet-undeveloped fission weapon. </a:t>
            </a:r>
          </a:p>
          <a:p>
            <a:pPr algn="l"/>
            <a:endParaRPr lang="en-US" sz="800" dirty="0">
              <a:solidFill>
                <a:srgbClr val="7B8898"/>
              </a:solidFill>
            </a:endParaRPr>
          </a:p>
          <a:p>
            <a:pPr algn="l"/>
            <a:r>
              <a:rPr lang="en-US" sz="800" b="0" i="0" dirty="0">
                <a:solidFill>
                  <a:srgbClr val="7B8898"/>
                </a:solidFill>
                <a:effectLst/>
              </a:rPr>
              <a:t>Teller assumed creating the fission bomb would be nothing more than </a:t>
            </a:r>
          </a:p>
        </p:txBody>
      </p:sp>
      <p:sp>
        <p:nvSpPr>
          <p:cNvPr id="15" name="Rectangle 14">
            <a:extLst>
              <a:ext uri="{FF2B5EF4-FFF2-40B4-BE49-F238E27FC236}">
                <a16:creationId xmlns:a16="http://schemas.microsoft.com/office/drawing/2014/main" id="{22206DD6-7E22-4FF5-8FBE-FA6AB7503462}"/>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6" name="TextBox 15">
            <a:extLst>
              <a:ext uri="{FF2B5EF4-FFF2-40B4-BE49-F238E27FC236}">
                <a16:creationId xmlns:a16="http://schemas.microsoft.com/office/drawing/2014/main" id="{D5A7FCDE-9439-4FEB-B063-FD118595876B}"/>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26</a:t>
            </a:r>
            <a:endParaRPr lang="en-BE" sz="1600" dirty="0" err="1">
              <a:solidFill>
                <a:schemeClr val="bg1"/>
              </a:solidFill>
            </a:endParaRPr>
          </a:p>
        </p:txBody>
      </p:sp>
    </p:spTree>
    <p:extLst>
      <p:ext uri="{BB962C8B-B14F-4D97-AF65-F5344CB8AC3E}">
        <p14:creationId xmlns:p14="http://schemas.microsoft.com/office/powerpoint/2010/main" val="297625825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F9CFF-5737-2040-AB97-7BA9FEA974A4}"/>
              </a:ext>
            </a:extLst>
          </p:cNvPr>
          <p:cNvSpPr>
            <a:spLocks noGrp="1"/>
          </p:cNvSpPr>
          <p:nvPr>
            <p:ph type="title" idx="4294967295"/>
          </p:nvPr>
        </p:nvSpPr>
        <p:spPr>
          <a:xfrm>
            <a:off x="374089" y="313318"/>
            <a:ext cx="9144000" cy="553998"/>
          </a:xfrm>
        </p:spPr>
        <p:txBody>
          <a:bodyPr>
            <a:normAutofit fontScale="90000"/>
          </a:bodyPr>
          <a:lstStyle/>
          <a:p>
            <a:r>
              <a:rPr lang="en-BB" dirty="0">
                <a:solidFill>
                  <a:srgbClr val="2C002A"/>
                </a:solidFill>
              </a:rPr>
              <a:t>Contents</a:t>
            </a:r>
            <a:endParaRPr lang="en-US" dirty="0">
              <a:solidFill>
                <a:srgbClr val="2C002A"/>
              </a:solidFill>
            </a:endParaRPr>
          </a:p>
        </p:txBody>
      </p:sp>
      <p:sp>
        <p:nvSpPr>
          <p:cNvPr id="6" name="TextBox 5">
            <a:extLst>
              <a:ext uri="{FF2B5EF4-FFF2-40B4-BE49-F238E27FC236}">
                <a16:creationId xmlns:a16="http://schemas.microsoft.com/office/drawing/2014/main" id="{D36C8C90-70D8-4E41-AE75-0772DF8C708E}"/>
              </a:ext>
            </a:extLst>
          </p:cNvPr>
          <p:cNvSpPr txBox="1"/>
          <p:nvPr/>
        </p:nvSpPr>
        <p:spPr>
          <a:xfrm>
            <a:off x="644964" y="1057352"/>
            <a:ext cx="2681824"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1	</a:t>
            </a:r>
            <a:r>
              <a:rPr lang="en-BE" sz="1800" dirty="0">
                <a:solidFill>
                  <a:schemeClr val="accent1">
                    <a:lumMod val="50000"/>
                  </a:schemeClr>
                </a:solidFill>
              </a:rPr>
              <a:t>Who is this for?</a:t>
            </a:r>
          </a:p>
        </p:txBody>
      </p:sp>
      <p:sp>
        <p:nvSpPr>
          <p:cNvPr id="11" name="TextBox 10">
            <a:extLst>
              <a:ext uri="{FF2B5EF4-FFF2-40B4-BE49-F238E27FC236}">
                <a16:creationId xmlns:a16="http://schemas.microsoft.com/office/drawing/2014/main" id="{900F0808-411F-4104-A8D5-93725174C7E3}"/>
              </a:ext>
            </a:extLst>
          </p:cNvPr>
          <p:cNvSpPr txBox="1"/>
          <p:nvPr/>
        </p:nvSpPr>
        <p:spPr>
          <a:xfrm>
            <a:off x="644964" y="1526752"/>
            <a:ext cx="5027658"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2	</a:t>
            </a:r>
            <a:r>
              <a:rPr lang="en-BE" sz="1800" dirty="0">
                <a:solidFill>
                  <a:schemeClr val="accent1">
                    <a:lumMod val="50000"/>
                  </a:schemeClr>
                </a:solidFill>
              </a:rPr>
              <a:t>UX, UI and difference between them</a:t>
            </a:r>
          </a:p>
        </p:txBody>
      </p:sp>
      <p:sp>
        <p:nvSpPr>
          <p:cNvPr id="15" name="TextBox 14">
            <a:extLst>
              <a:ext uri="{FF2B5EF4-FFF2-40B4-BE49-F238E27FC236}">
                <a16:creationId xmlns:a16="http://schemas.microsoft.com/office/drawing/2014/main" id="{CEF55D4C-1C79-42AE-BDE6-F6120D0DEEEA}"/>
              </a:ext>
            </a:extLst>
          </p:cNvPr>
          <p:cNvSpPr txBox="1"/>
          <p:nvPr/>
        </p:nvSpPr>
        <p:spPr>
          <a:xfrm>
            <a:off x="644964" y="1996152"/>
            <a:ext cx="3590855"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3	</a:t>
            </a:r>
            <a:r>
              <a:rPr lang="en-BE" sz="1800" dirty="0">
                <a:solidFill>
                  <a:schemeClr val="accent1">
                    <a:lumMod val="50000"/>
                  </a:schemeClr>
                </a:solidFill>
              </a:rPr>
              <a:t>Understanding the user</a:t>
            </a:r>
          </a:p>
        </p:txBody>
      </p:sp>
      <p:sp>
        <p:nvSpPr>
          <p:cNvPr id="19" name="TextBox 18">
            <a:extLst>
              <a:ext uri="{FF2B5EF4-FFF2-40B4-BE49-F238E27FC236}">
                <a16:creationId xmlns:a16="http://schemas.microsoft.com/office/drawing/2014/main" id="{7534052A-75C6-438C-87FD-86E8872F16E3}"/>
              </a:ext>
            </a:extLst>
          </p:cNvPr>
          <p:cNvSpPr txBox="1"/>
          <p:nvPr/>
        </p:nvSpPr>
        <p:spPr>
          <a:xfrm>
            <a:off x="644964" y="2465552"/>
            <a:ext cx="4554837"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4	</a:t>
            </a:r>
            <a:r>
              <a:rPr lang="en-BE" sz="1800" dirty="0">
                <a:solidFill>
                  <a:schemeClr val="accent1">
                    <a:lumMod val="50000"/>
                  </a:schemeClr>
                </a:solidFill>
              </a:rPr>
              <a:t>Pick a screen, keep it consistent</a:t>
            </a:r>
          </a:p>
        </p:txBody>
      </p:sp>
      <p:sp>
        <p:nvSpPr>
          <p:cNvPr id="23" name="TextBox 22">
            <a:extLst>
              <a:ext uri="{FF2B5EF4-FFF2-40B4-BE49-F238E27FC236}">
                <a16:creationId xmlns:a16="http://schemas.microsoft.com/office/drawing/2014/main" id="{E0372C7C-5D71-407E-A2CC-54B2183F438C}"/>
              </a:ext>
            </a:extLst>
          </p:cNvPr>
          <p:cNvSpPr txBox="1"/>
          <p:nvPr/>
        </p:nvSpPr>
        <p:spPr>
          <a:xfrm>
            <a:off x="644964" y="2934952"/>
            <a:ext cx="3561873"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5	</a:t>
            </a:r>
            <a:r>
              <a:rPr lang="en-BE" sz="1800" dirty="0">
                <a:solidFill>
                  <a:schemeClr val="accent1">
                    <a:lumMod val="50000"/>
                  </a:schemeClr>
                </a:solidFill>
              </a:rPr>
              <a:t>Navigating Navigation</a:t>
            </a:r>
          </a:p>
        </p:txBody>
      </p:sp>
      <p:sp>
        <p:nvSpPr>
          <p:cNvPr id="31" name="TextBox 30">
            <a:extLst>
              <a:ext uri="{FF2B5EF4-FFF2-40B4-BE49-F238E27FC236}">
                <a16:creationId xmlns:a16="http://schemas.microsoft.com/office/drawing/2014/main" id="{91E7463F-C05D-465B-AB1D-6592008157D1}"/>
              </a:ext>
            </a:extLst>
          </p:cNvPr>
          <p:cNvSpPr txBox="1"/>
          <p:nvPr/>
        </p:nvSpPr>
        <p:spPr>
          <a:xfrm>
            <a:off x="644964" y="3404352"/>
            <a:ext cx="3315331" cy="276999"/>
          </a:xfrm>
          <a:prstGeom prst="rect">
            <a:avLst/>
          </a:prstGeom>
          <a:noFill/>
        </p:spPr>
        <p:txBody>
          <a:bodyPr wrap="square" lIns="0" tIns="0" rIns="0" bIns="0" rtlCol="0">
            <a:spAutoFit/>
          </a:bodyPr>
          <a:lstStyle/>
          <a:p>
            <a:pPr algn="l"/>
            <a:r>
              <a:rPr lang="en-BE" sz="1800" b="1" dirty="0">
                <a:solidFill>
                  <a:schemeClr val="accent1">
                    <a:lumMod val="50000"/>
                  </a:schemeClr>
                </a:solidFill>
              </a:rPr>
              <a:t>6	</a:t>
            </a:r>
            <a:r>
              <a:rPr lang="en-US" sz="1800" dirty="0">
                <a:solidFill>
                  <a:schemeClr val="accent1">
                    <a:lumMod val="50000"/>
                  </a:schemeClr>
                </a:solidFill>
              </a:rPr>
              <a:t>Presenting Data</a:t>
            </a:r>
            <a:endParaRPr lang="en-BE" sz="1800" dirty="0">
              <a:solidFill>
                <a:schemeClr val="accent1">
                  <a:lumMod val="50000"/>
                </a:schemeClr>
              </a:solidFill>
            </a:endParaRPr>
          </a:p>
        </p:txBody>
      </p:sp>
      <p:sp>
        <p:nvSpPr>
          <p:cNvPr id="35" name="TextBox 34">
            <a:extLst>
              <a:ext uri="{FF2B5EF4-FFF2-40B4-BE49-F238E27FC236}">
                <a16:creationId xmlns:a16="http://schemas.microsoft.com/office/drawing/2014/main" id="{E3EE2ACD-AA22-44D4-B23C-C4BA5E8D64D9}"/>
              </a:ext>
            </a:extLst>
          </p:cNvPr>
          <p:cNvSpPr txBox="1"/>
          <p:nvPr/>
        </p:nvSpPr>
        <p:spPr>
          <a:xfrm>
            <a:off x="644963" y="4812552"/>
            <a:ext cx="1946046"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9</a:t>
            </a:r>
            <a:r>
              <a:rPr lang="en-BE" sz="1800" b="1" dirty="0">
                <a:solidFill>
                  <a:schemeClr val="accent1">
                    <a:lumMod val="50000"/>
                  </a:schemeClr>
                </a:solidFill>
              </a:rPr>
              <a:t>	</a:t>
            </a:r>
            <a:r>
              <a:rPr lang="en-BE" sz="1800" dirty="0">
                <a:solidFill>
                  <a:schemeClr val="accent1">
                    <a:lumMod val="50000"/>
                  </a:schemeClr>
                </a:solidFill>
              </a:rPr>
              <a:t>Branding</a:t>
            </a:r>
          </a:p>
        </p:txBody>
      </p:sp>
      <p:sp>
        <p:nvSpPr>
          <p:cNvPr id="39" name="TextBox 38">
            <a:extLst>
              <a:ext uri="{FF2B5EF4-FFF2-40B4-BE49-F238E27FC236}">
                <a16:creationId xmlns:a16="http://schemas.microsoft.com/office/drawing/2014/main" id="{3A37EE84-2450-4096-9FA5-AFFF6D3EE34E}"/>
              </a:ext>
            </a:extLst>
          </p:cNvPr>
          <p:cNvSpPr txBox="1"/>
          <p:nvPr/>
        </p:nvSpPr>
        <p:spPr>
          <a:xfrm>
            <a:off x="644964" y="3873752"/>
            <a:ext cx="3683701"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7	</a:t>
            </a:r>
            <a:r>
              <a:rPr lang="en-US" sz="1800" dirty="0">
                <a:solidFill>
                  <a:schemeClr val="accent1">
                    <a:lumMod val="50000"/>
                  </a:schemeClr>
                </a:solidFill>
              </a:rPr>
              <a:t>Color harmony</a:t>
            </a:r>
          </a:p>
        </p:txBody>
      </p:sp>
      <p:sp>
        <p:nvSpPr>
          <p:cNvPr id="51" name="TextBox 50">
            <a:extLst>
              <a:ext uri="{FF2B5EF4-FFF2-40B4-BE49-F238E27FC236}">
                <a16:creationId xmlns:a16="http://schemas.microsoft.com/office/drawing/2014/main" id="{16F17522-19AB-4408-B245-CB5B9861014A}"/>
              </a:ext>
            </a:extLst>
          </p:cNvPr>
          <p:cNvSpPr txBox="1"/>
          <p:nvPr/>
        </p:nvSpPr>
        <p:spPr>
          <a:xfrm>
            <a:off x="644964" y="5751352"/>
            <a:ext cx="4884735"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11</a:t>
            </a:r>
            <a:r>
              <a:rPr lang="en-BE" sz="1800" b="1" dirty="0">
                <a:solidFill>
                  <a:schemeClr val="accent1">
                    <a:lumMod val="50000"/>
                  </a:schemeClr>
                </a:solidFill>
              </a:rPr>
              <a:t>	</a:t>
            </a:r>
            <a:r>
              <a:rPr lang="en-BE" sz="1800" dirty="0">
                <a:solidFill>
                  <a:schemeClr val="accent1">
                    <a:lumMod val="50000"/>
                  </a:schemeClr>
                </a:solidFill>
              </a:rPr>
              <a:t>You’re overthinking it</a:t>
            </a:r>
          </a:p>
        </p:txBody>
      </p:sp>
      <p:sp>
        <p:nvSpPr>
          <p:cNvPr id="3" name="TextBox 2">
            <a:extLst>
              <a:ext uri="{FF2B5EF4-FFF2-40B4-BE49-F238E27FC236}">
                <a16:creationId xmlns:a16="http://schemas.microsoft.com/office/drawing/2014/main" id="{CEE685AC-A7DA-45B2-960E-7E7E405B5C0E}"/>
              </a:ext>
            </a:extLst>
          </p:cNvPr>
          <p:cNvSpPr txBox="1"/>
          <p:nvPr/>
        </p:nvSpPr>
        <p:spPr>
          <a:xfrm>
            <a:off x="644963" y="4343152"/>
            <a:ext cx="4884735"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8</a:t>
            </a:r>
            <a:r>
              <a:rPr lang="en-BE" sz="1800" b="1" dirty="0">
                <a:solidFill>
                  <a:schemeClr val="accent1">
                    <a:lumMod val="50000"/>
                  </a:schemeClr>
                </a:solidFill>
              </a:rPr>
              <a:t>	</a:t>
            </a:r>
            <a:r>
              <a:rPr lang="en-US" sz="1800" dirty="0">
                <a:solidFill>
                  <a:schemeClr val="accent1">
                    <a:lumMod val="50000"/>
                  </a:schemeClr>
                </a:solidFill>
              </a:rPr>
              <a:t>Text and Typefaces</a:t>
            </a:r>
            <a:endParaRPr lang="en-BE" sz="1800" dirty="0">
              <a:solidFill>
                <a:schemeClr val="accent1">
                  <a:lumMod val="50000"/>
                </a:schemeClr>
              </a:solidFill>
            </a:endParaRPr>
          </a:p>
        </p:txBody>
      </p:sp>
      <p:sp>
        <p:nvSpPr>
          <p:cNvPr id="4" name="TextBox 3">
            <a:extLst>
              <a:ext uri="{FF2B5EF4-FFF2-40B4-BE49-F238E27FC236}">
                <a16:creationId xmlns:a16="http://schemas.microsoft.com/office/drawing/2014/main" id="{0354DD82-F96D-4413-8C65-4DD844F2C9B8}"/>
              </a:ext>
            </a:extLst>
          </p:cNvPr>
          <p:cNvSpPr txBox="1"/>
          <p:nvPr/>
        </p:nvSpPr>
        <p:spPr>
          <a:xfrm>
            <a:off x="644962" y="6220754"/>
            <a:ext cx="4884735"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12</a:t>
            </a:r>
            <a:r>
              <a:rPr lang="en-BE" sz="1800" b="1" dirty="0">
                <a:solidFill>
                  <a:schemeClr val="accent1">
                    <a:lumMod val="50000"/>
                  </a:schemeClr>
                </a:solidFill>
              </a:rPr>
              <a:t>	</a:t>
            </a:r>
            <a:r>
              <a:rPr lang="en-US" sz="1800" dirty="0">
                <a:solidFill>
                  <a:schemeClr val="accent1">
                    <a:lumMod val="50000"/>
                  </a:schemeClr>
                </a:solidFill>
              </a:rPr>
              <a:t>Resources</a:t>
            </a:r>
            <a:endParaRPr lang="en-BE" sz="1800" dirty="0">
              <a:solidFill>
                <a:schemeClr val="accent1">
                  <a:lumMod val="50000"/>
                </a:schemeClr>
              </a:solidFill>
            </a:endParaRPr>
          </a:p>
        </p:txBody>
      </p:sp>
      <p:sp>
        <p:nvSpPr>
          <p:cNvPr id="5" name="TextBox 4">
            <a:extLst>
              <a:ext uri="{FF2B5EF4-FFF2-40B4-BE49-F238E27FC236}">
                <a16:creationId xmlns:a16="http://schemas.microsoft.com/office/drawing/2014/main" id="{39B0D071-2CAE-4586-AB52-3C8C89755C6E}"/>
              </a:ext>
            </a:extLst>
          </p:cNvPr>
          <p:cNvSpPr txBox="1"/>
          <p:nvPr/>
        </p:nvSpPr>
        <p:spPr>
          <a:xfrm>
            <a:off x="644963" y="5281952"/>
            <a:ext cx="4828764" cy="276999"/>
          </a:xfrm>
          <a:prstGeom prst="rect">
            <a:avLst/>
          </a:prstGeom>
          <a:noFill/>
        </p:spPr>
        <p:txBody>
          <a:bodyPr wrap="square" lIns="0" tIns="0" rIns="0" bIns="0" rtlCol="0">
            <a:spAutoFit/>
          </a:bodyPr>
          <a:lstStyle/>
          <a:p>
            <a:pPr algn="l"/>
            <a:r>
              <a:rPr lang="en-US" sz="1800" b="1" dirty="0">
                <a:solidFill>
                  <a:schemeClr val="accent1">
                    <a:lumMod val="50000"/>
                  </a:schemeClr>
                </a:solidFill>
              </a:rPr>
              <a:t>10</a:t>
            </a:r>
            <a:r>
              <a:rPr lang="en-BE" sz="1800" b="1" dirty="0">
                <a:solidFill>
                  <a:schemeClr val="accent1">
                    <a:lumMod val="50000"/>
                  </a:schemeClr>
                </a:solidFill>
              </a:rPr>
              <a:t>	</a:t>
            </a:r>
            <a:r>
              <a:rPr lang="en-US" sz="1800" dirty="0">
                <a:solidFill>
                  <a:schemeClr val="accent1">
                    <a:lumMod val="50000"/>
                  </a:schemeClr>
                </a:solidFill>
              </a:rPr>
              <a:t>Performance and responsiveness</a:t>
            </a:r>
            <a:endParaRPr lang="en-BE" sz="1800" dirty="0">
              <a:solidFill>
                <a:schemeClr val="accent1">
                  <a:lumMod val="50000"/>
                </a:schemeClr>
              </a:solidFill>
            </a:endParaRPr>
          </a:p>
        </p:txBody>
      </p:sp>
    </p:spTree>
    <p:extLst>
      <p:ext uri="{BB962C8B-B14F-4D97-AF65-F5344CB8AC3E}">
        <p14:creationId xmlns:p14="http://schemas.microsoft.com/office/powerpoint/2010/main" val="951407243"/>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82B5385-4407-42A5-93F4-8D670D15F598}"/>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Branding</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a:t>
            </a:r>
            <a:r>
              <a:rPr lang="en-US" dirty="0"/>
              <a:t>9</a:t>
            </a:r>
          </a:p>
        </p:txBody>
      </p:sp>
    </p:spTree>
    <p:extLst>
      <p:ext uri="{BB962C8B-B14F-4D97-AF65-F5344CB8AC3E}">
        <p14:creationId xmlns:p14="http://schemas.microsoft.com/office/powerpoint/2010/main" val="910642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Brands and colors</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561320" y="1828800"/>
            <a:ext cx="5107960" cy="3176254"/>
          </a:xfrm>
        </p:spPr>
        <p:txBody>
          <a:bodyPr/>
          <a:lstStyle/>
          <a:p>
            <a:pPr marL="0" indent="0">
              <a:buNone/>
            </a:pPr>
            <a:r>
              <a:rPr lang="en-US" sz="2400" dirty="0"/>
              <a:t>Organizations, typically have one color that would represent them, it’s called the Key Color.</a:t>
            </a:r>
          </a:p>
          <a:p>
            <a:pPr marL="0" indent="0">
              <a:buNone/>
            </a:pPr>
            <a:endParaRPr lang="en-US" sz="2400" dirty="0"/>
          </a:p>
          <a:p>
            <a:pPr marL="0" indent="0">
              <a:buNone/>
            </a:pPr>
            <a:r>
              <a:rPr lang="en-US" sz="2400" dirty="0"/>
              <a:t>Other colors will be related to it via one of the relationships we covered in Color Harmony.</a:t>
            </a:r>
          </a:p>
          <a:p>
            <a:pPr marL="0" indent="0">
              <a:buNone/>
            </a:pPr>
            <a:endParaRPr lang="en-BB" sz="2400" dirty="0"/>
          </a:p>
        </p:txBody>
      </p:sp>
      <p:pic>
        <p:nvPicPr>
          <p:cNvPr id="4098" name="Picture 2">
            <a:extLst>
              <a:ext uri="{FF2B5EF4-FFF2-40B4-BE49-F238E27FC236}">
                <a16:creationId xmlns:a16="http://schemas.microsoft.com/office/drawing/2014/main" id="{69634D53-C0F7-4639-9092-1DD8C02E4819}"/>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761143" y="1828800"/>
            <a:ext cx="6430857" cy="50292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1783F33-2DAB-4711-A76A-70CD372131DB}"/>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8B4E2D3A-9222-4284-B4B1-944086C3C5E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27</a:t>
            </a:r>
            <a:endParaRPr lang="en-BE" sz="1600" dirty="0" err="1">
              <a:solidFill>
                <a:schemeClr val="bg1"/>
              </a:solidFill>
            </a:endParaRPr>
          </a:p>
        </p:txBody>
      </p:sp>
    </p:spTree>
    <p:extLst>
      <p:ext uri="{BB962C8B-B14F-4D97-AF65-F5344CB8AC3E}">
        <p14:creationId xmlns:p14="http://schemas.microsoft.com/office/powerpoint/2010/main" val="2309561687"/>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Brand guidelines</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2280" y="1478280"/>
            <a:ext cx="6106180" cy="5096780"/>
          </a:xfrm>
        </p:spPr>
        <p:txBody>
          <a:bodyPr>
            <a:normAutofit lnSpcReduction="10000"/>
          </a:bodyPr>
          <a:lstStyle/>
          <a:p>
            <a:pPr marL="0" indent="0">
              <a:buNone/>
            </a:pPr>
            <a:r>
              <a:rPr lang="en-US" sz="2400" dirty="0"/>
              <a:t>When branding an app, the first thing you need to ask is: </a:t>
            </a:r>
          </a:p>
          <a:p>
            <a:pPr marL="0" indent="0">
              <a:buNone/>
            </a:pPr>
            <a:r>
              <a:rPr lang="en-US" sz="2400" dirty="0"/>
              <a:t>Does this customer have Brand Guidelines?</a:t>
            </a:r>
          </a:p>
          <a:p>
            <a:pPr marL="0" indent="0">
              <a:buNone/>
            </a:pPr>
            <a:r>
              <a:rPr lang="en-US" sz="2400" dirty="0"/>
              <a:t>Larger organization almost always will.</a:t>
            </a:r>
          </a:p>
          <a:p>
            <a:pPr marL="0" indent="0">
              <a:buNone/>
            </a:pPr>
            <a:endParaRPr lang="en-US" sz="2400" dirty="0"/>
          </a:p>
          <a:p>
            <a:pPr marL="0" indent="0">
              <a:buNone/>
            </a:pPr>
            <a:r>
              <a:rPr lang="en-US" sz="2400" dirty="0"/>
              <a:t>Typically, this information is not immediately available to the public, however some companies share a subset of the guidelines, like logo placement guidelines.</a:t>
            </a:r>
          </a:p>
          <a:p>
            <a:pPr marL="0" indent="0">
              <a:buNone/>
            </a:pPr>
            <a:endParaRPr lang="en-US" sz="2400" dirty="0"/>
          </a:p>
          <a:p>
            <a:pPr marL="0" indent="0">
              <a:buNone/>
            </a:pPr>
            <a:r>
              <a:rPr lang="en-US" sz="2400" dirty="0"/>
              <a:t>Netflix and Instagram are 2 such examples:</a:t>
            </a:r>
          </a:p>
          <a:p>
            <a:pPr marL="0" indent="0">
              <a:buNone/>
            </a:pPr>
            <a:r>
              <a:rPr lang="en-US" sz="1600" dirty="0">
                <a:hlinkClick r:id="rId2"/>
              </a:rPr>
              <a:t>Netflix | Brand Assets</a:t>
            </a:r>
            <a:endParaRPr lang="en-US" sz="2400" dirty="0"/>
          </a:p>
          <a:p>
            <a:pPr marL="0" indent="0">
              <a:buNone/>
            </a:pPr>
            <a:r>
              <a:rPr lang="pt-BR" sz="1600" dirty="0">
                <a:hlinkClick r:id="rId3"/>
              </a:rPr>
              <a:t>Icons | Instagram | Brand Portal (facebook.com)</a:t>
            </a:r>
            <a:endParaRPr lang="en-US" sz="2400" dirty="0"/>
          </a:p>
        </p:txBody>
      </p:sp>
      <p:sp>
        <p:nvSpPr>
          <p:cNvPr id="6" name="Rectangle 5">
            <a:extLst>
              <a:ext uri="{FF2B5EF4-FFF2-40B4-BE49-F238E27FC236}">
                <a16:creationId xmlns:a16="http://schemas.microsoft.com/office/drawing/2014/main" id="{A7C1BECD-7F33-44C1-8928-0C9D6F1D64A0}"/>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8" name="TextBox 7">
            <a:extLst>
              <a:ext uri="{FF2B5EF4-FFF2-40B4-BE49-F238E27FC236}">
                <a16:creationId xmlns:a16="http://schemas.microsoft.com/office/drawing/2014/main" id="{BCB732ED-60B6-43B9-AB0E-500B10C1B580}"/>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28</a:t>
            </a:r>
            <a:endParaRPr lang="en-BE" sz="1600" dirty="0" err="1">
              <a:solidFill>
                <a:schemeClr val="bg1"/>
              </a:solidFill>
            </a:endParaRPr>
          </a:p>
        </p:txBody>
      </p:sp>
      <p:pic>
        <p:nvPicPr>
          <p:cNvPr id="10" name="Picture 9">
            <a:extLst>
              <a:ext uri="{FF2B5EF4-FFF2-40B4-BE49-F238E27FC236}">
                <a16:creationId xmlns:a16="http://schemas.microsoft.com/office/drawing/2014/main" id="{C1AD5DA0-0BEF-5295-D83F-2AD1B646183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973187" y="1683623"/>
            <a:ext cx="4941624" cy="4789786"/>
          </a:xfrm>
          <a:prstGeom prst="rect">
            <a:avLst/>
          </a:prstGeom>
        </p:spPr>
      </p:pic>
    </p:spTree>
    <p:extLst>
      <p:ext uri="{BB962C8B-B14F-4D97-AF65-F5344CB8AC3E}">
        <p14:creationId xmlns:p14="http://schemas.microsoft.com/office/powerpoint/2010/main" val="895089352"/>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Where to show off the brand?</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622280" y="1478280"/>
            <a:ext cx="10266700" cy="1625060"/>
          </a:xfrm>
        </p:spPr>
        <p:txBody>
          <a:bodyPr>
            <a:normAutofit lnSpcReduction="10000"/>
          </a:bodyPr>
          <a:lstStyle/>
          <a:p>
            <a:pPr marL="0" indent="0">
              <a:buNone/>
            </a:pPr>
            <a:r>
              <a:rPr lang="en-US" sz="2400" dirty="0"/>
              <a:t>Branding can be explicit, as in a logo plastered all over an app.</a:t>
            </a:r>
          </a:p>
          <a:p>
            <a:pPr marL="0" indent="0">
              <a:buNone/>
            </a:pPr>
            <a:r>
              <a:rPr lang="en-US" sz="2400" dirty="0"/>
              <a:t>Or it can be implicit as a combination of colors or patterns that is reminiscent of the logo or corporate colors.</a:t>
            </a:r>
          </a:p>
          <a:p>
            <a:pPr marL="0" indent="0">
              <a:buNone/>
            </a:pPr>
            <a:r>
              <a:rPr lang="en-US" sz="2400" dirty="0"/>
              <a:t>It can be the font or the shapes used throughout the app.</a:t>
            </a:r>
            <a:endParaRPr lang="en-BB" sz="2400" dirty="0"/>
          </a:p>
        </p:txBody>
      </p:sp>
      <p:pic>
        <p:nvPicPr>
          <p:cNvPr id="6" name="Picture 5">
            <a:extLst>
              <a:ext uri="{FF2B5EF4-FFF2-40B4-BE49-F238E27FC236}">
                <a16:creationId xmlns:a16="http://schemas.microsoft.com/office/drawing/2014/main" id="{6018D9BE-E5A0-4CBF-ABCE-A39110D082F7}"/>
              </a:ext>
            </a:extLst>
          </p:cNvPr>
          <p:cNvPicPr>
            <a:picLocks noChangeAspect="1"/>
          </p:cNvPicPr>
          <p:nvPr/>
        </p:nvPicPr>
        <p:blipFill>
          <a:blip r:embed="rId2"/>
          <a:stretch>
            <a:fillRect/>
          </a:stretch>
        </p:blipFill>
        <p:spPr>
          <a:xfrm>
            <a:off x="529590" y="3044190"/>
            <a:ext cx="2628900" cy="876300"/>
          </a:xfrm>
          <a:prstGeom prst="rect">
            <a:avLst/>
          </a:prstGeom>
        </p:spPr>
      </p:pic>
      <p:sp>
        <p:nvSpPr>
          <p:cNvPr id="7" name="TextBox 6">
            <a:extLst>
              <a:ext uri="{FF2B5EF4-FFF2-40B4-BE49-F238E27FC236}">
                <a16:creationId xmlns:a16="http://schemas.microsoft.com/office/drawing/2014/main" id="{05529978-F9A5-48DE-9A3B-885595F0F620}"/>
              </a:ext>
            </a:extLst>
          </p:cNvPr>
          <p:cNvSpPr txBox="1"/>
          <p:nvPr/>
        </p:nvSpPr>
        <p:spPr>
          <a:xfrm>
            <a:off x="622280" y="4023360"/>
            <a:ext cx="10830580" cy="1477328"/>
          </a:xfrm>
          <a:prstGeom prst="rect">
            <a:avLst/>
          </a:prstGeom>
          <a:noFill/>
        </p:spPr>
        <p:txBody>
          <a:bodyPr wrap="square" lIns="0" tIns="0" rIns="0" bIns="0" rtlCol="0">
            <a:spAutoFit/>
          </a:bodyPr>
          <a:lstStyle/>
          <a:p>
            <a:pPr algn="l"/>
            <a:r>
              <a:rPr lang="en-US" sz="2400" dirty="0"/>
              <a:t>With mobile apps, the typical approach is to create association with the brand by showing the logo on splash screens, loading screens or other places where there’s no content to show. </a:t>
            </a:r>
          </a:p>
          <a:p>
            <a:pPr algn="l"/>
            <a:r>
              <a:rPr lang="en-US" sz="2400" dirty="0"/>
              <a:t>However, it’s not a good practice to steal content space to show off your brand.</a:t>
            </a:r>
            <a:endParaRPr lang="en-BE" sz="2400" dirty="0" err="1"/>
          </a:p>
        </p:txBody>
      </p:sp>
      <p:sp>
        <p:nvSpPr>
          <p:cNvPr id="8" name="Oval 7">
            <a:extLst>
              <a:ext uri="{FF2B5EF4-FFF2-40B4-BE49-F238E27FC236}">
                <a16:creationId xmlns:a16="http://schemas.microsoft.com/office/drawing/2014/main" id="{16DC61DD-4B18-4370-A536-D58116F1BC41}"/>
              </a:ext>
            </a:extLst>
          </p:cNvPr>
          <p:cNvSpPr/>
          <p:nvPr/>
        </p:nvSpPr>
        <p:spPr bwMode="auto">
          <a:xfrm>
            <a:off x="4249091" y="3381281"/>
            <a:ext cx="373380" cy="373380"/>
          </a:xfrm>
          <a:prstGeom prst="ellipse">
            <a:avLst/>
          </a:prstGeom>
          <a:solidFill>
            <a:srgbClr val="3C81F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0" name="Oval 9">
            <a:extLst>
              <a:ext uri="{FF2B5EF4-FFF2-40B4-BE49-F238E27FC236}">
                <a16:creationId xmlns:a16="http://schemas.microsoft.com/office/drawing/2014/main" id="{F13D0DA7-3D69-4A80-B3E8-F634A303CA84}"/>
              </a:ext>
            </a:extLst>
          </p:cNvPr>
          <p:cNvSpPr/>
          <p:nvPr/>
        </p:nvSpPr>
        <p:spPr bwMode="auto">
          <a:xfrm>
            <a:off x="4683431" y="3381281"/>
            <a:ext cx="373380" cy="373380"/>
          </a:xfrm>
          <a:prstGeom prst="ellipse">
            <a:avLst/>
          </a:prstGeom>
          <a:solidFill>
            <a:srgbClr val="E443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2" name="Oval 11">
            <a:extLst>
              <a:ext uri="{FF2B5EF4-FFF2-40B4-BE49-F238E27FC236}">
                <a16:creationId xmlns:a16="http://schemas.microsoft.com/office/drawing/2014/main" id="{41275836-CCA0-43FB-84B3-816FE56A2482}"/>
              </a:ext>
            </a:extLst>
          </p:cNvPr>
          <p:cNvSpPr/>
          <p:nvPr/>
        </p:nvSpPr>
        <p:spPr bwMode="auto">
          <a:xfrm>
            <a:off x="5117771" y="3381281"/>
            <a:ext cx="373380" cy="373380"/>
          </a:xfrm>
          <a:prstGeom prst="ellipse">
            <a:avLst/>
          </a:prstGeom>
          <a:solidFill>
            <a:srgbClr val="F4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4" name="Oval 13">
            <a:extLst>
              <a:ext uri="{FF2B5EF4-FFF2-40B4-BE49-F238E27FC236}">
                <a16:creationId xmlns:a16="http://schemas.microsoft.com/office/drawing/2014/main" id="{9B9C6B67-9553-4F93-95C2-7636705918EA}"/>
              </a:ext>
            </a:extLst>
          </p:cNvPr>
          <p:cNvSpPr/>
          <p:nvPr/>
        </p:nvSpPr>
        <p:spPr bwMode="auto">
          <a:xfrm>
            <a:off x="5552111" y="3381281"/>
            <a:ext cx="373380" cy="373380"/>
          </a:xfrm>
          <a:prstGeom prst="ellipse">
            <a:avLst/>
          </a:prstGeom>
          <a:solidFill>
            <a:srgbClr val="3D81F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16" name="Oval 15">
            <a:extLst>
              <a:ext uri="{FF2B5EF4-FFF2-40B4-BE49-F238E27FC236}">
                <a16:creationId xmlns:a16="http://schemas.microsoft.com/office/drawing/2014/main" id="{C958572D-DBA3-48DC-8F05-B12B3585A1ED}"/>
              </a:ext>
            </a:extLst>
          </p:cNvPr>
          <p:cNvSpPr/>
          <p:nvPr/>
        </p:nvSpPr>
        <p:spPr bwMode="auto">
          <a:xfrm>
            <a:off x="5978831" y="3381281"/>
            <a:ext cx="373380" cy="373380"/>
          </a:xfrm>
          <a:prstGeom prst="ellipse">
            <a:avLst/>
          </a:prstGeom>
          <a:solidFill>
            <a:srgbClr val="38A5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b="1" dirty="0" err="1">
              <a:solidFill>
                <a:srgbClr val="FFFFFF"/>
              </a:solidFill>
              <a:ea typeface="Segoe UI" pitchFamily="34" charset="0"/>
              <a:cs typeface="Segoe UI" pitchFamily="34" charset="0"/>
            </a:endParaRPr>
          </a:p>
        </p:txBody>
      </p:sp>
      <p:sp>
        <p:nvSpPr>
          <p:cNvPr id="18" name="Oval 17">
            <a:extLst>
              <a:ext uri="{FF2B5EF4-FFF2-40B4-BE49-F238E27FC236}">
                <a16:creationId xmlns:a16="http://schemas.microsoft.com/office/drawing/2014/main" id="{78654FD4-ACCA-4AB2-A471-02A0441F6461}"/>
              </a:ext>
            </a:extLst>
          </p:cNvPr>
          <p:cNvSpPr/>
          <p:nvPr/>
        </p:nvSpPr>
        <p:spPr bwMode="auto">
          <a:xfrm>
            <a:off x="6405551" y="3381281"/>
            <a:ext cx="373380" cy="373380"/>
          </a:xfrm>
          <a:prstGeom prst="ellipse">
            <a:avLst/>
          </a:prstGeom>
          <a:solidFill>
            <a:srgbClr val="E7412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4" name="Rectangle 3">
            <a:extLst>
              <a:ext uri="{FF2B5EF4-FFF2-40B4-BE49-F238E27FC236}">
                <a16:creationId xmlns:a16="http://schemas.microsoft.com/office/drawing/2014/main" id="{9B7D6729-367E-4ABB-A028-4C8A0963EA8B}"/>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69B840FB-5CBF-4279-BD56-A5B133931F1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29</a:t>
            </a:r>
            <a:endParaRPr lang="en-BE" sz="1600" dirty="0" err="1">
              <a:solidFill>
                <a:schemeClr val="bg1"/>
              </a:solidFill>
            </a:endParaRPr>
          </a:p>
        </p:txBody>
      </p:sp>
    </p:spTree>
    <p:extLst>
      <p:ext uri="{BB962C8B-B14F-4D97-AF65-F5344CB8AC3E}">
        <p14:creationId xmlns:p14="http://schemas.microsoft.com/office/powerpoint/2010/main" val="1023883951"/>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E0772B-6EC5-4AF6-8921-A3E9EF77DB6F}"/>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Responsiveness and performance </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10</a:t>
            </a:r>
            <a:endParaRPr lang="en-US" dirty="0"/>
          </a:p>
        </p:txBody>
      </p:sp>
    </p:spTree>
    <p:extLst>
      <p:ext uri="{BB962C8B-B14F-4D97-AF65-F5344CB8AC3E}">
        <p14:creationId xmlns:p14="http://schemas.microsoft.com/office/powerpoint/2010/main" val="1453884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Don’t make them wait</a:t>
            </a:r>
          </a:p>
        </p:txBody>
      </p:sp>
      <p:graphicFrame>
        <p:nvGraphicFramePr>
          <p:cNvPr id="4" name="Diagram 3">
            <a:extLst>
              <a:ext uri="{FF2B5EF4-FFF2-40B4-BE49-F238E27FC236}">
                <a16:creationId xmlns:a16="http://schemas.microsoft.com/office/drawing/2014/main" id="{DC7A4BC2-9359-4297-9879-E8013338378A}"/>
              </a:ext>
            </a:extLst>
          </p:cNvPr>
          <p:cNvGraphicFramePr/>
          <p:nvPr>
            <p:extLst>
              <p:ext uri="{D42A27DB-BD31-4B8C-83A1-F6EECF244321}">
                <p14:modId xmlns:p14="http://schemas.microsoft.com/office/powerpoint/2010/main" val="676352764"/>
              </p:ext>
            </p:extLst>
          </p:nvPr>
        </p:nvGraphicFramePr>
        <p:xfrm>
          <a:off x="896290" y="1622323"/>
          <a:ext cx="8582687" cy="49434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Rectangle 10">
            <a:extLst>
              <a:ext uri="{FF2B5EF4-FFF2-40B4-BE49-F238E27FC236}">
                <a16:creationId xmlns:a16="http://schemas.microsoft.com/office/drawing/2014/main" id="{7AB0714E-DC1D-4276-843B-9D5CB833FF11}"/>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3" name="TextBox 12">
            <a:extLst>
              <a:ext uri="{FF2B5EF4-FFF2-40B4-BE49-F238E27FC236}">
                <a16:creationId xmlns:a16="http://schemas.microsoft.com/office/drawing/2014/main" id="{9034129A-B926-44A7-AA00-54A9C48B0DDD}"/>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30</a:t>
            </a:r>
            <a:endParaRPr lang="en-BE" sz="1600" dirty="0" err="1">
              <a:solidFill>
                <a:schemeClr val="bg1"/>
              </a:solidFill>
            </a:endParaRPr>
          </a:p>
        </p:txBody>
      </p:sp>
    </p:spTree>
    <p:extLst>
      <p:ext uri="{BB962C8B-B14F-4D97-AF65-F5344CB8AC3E}">
        <p14:creationId xmlns:p14="http://schemas.microsoft.com/office/powerpoint/2010/main" val="2662400864"/>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E0772B-6EC5-4AF6-8921-A3E9EF77DB6F}"/>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Packaging the app</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04699"/>
          </a:xfrm>
        </p:spPr>
        <p:txBody>
          <a:bodyPr/>
          <a:lstStyle/>
          <a:p>
            <a:r>
              <a:rPr lang="en-BB" dirty="0"/>
              <a:t>Part </a:t>
            </a:r>
            <a:r>
              <a:rPr lang="en-US" dirty="0"/>
              <a:t>11</a:t>
            </a:r>
          </a:p>
        </p:txBody>
      </p:sp>
    </p:spTree>
    <p:extLst>
      <p:ext uri="{BB962C8B-B14F-4D97-AF65-F5344CB8AC3E}">
        <p14:creationId xmlns:p14="http://schemas.microsoft.com/office/powerpoint/2010/main" val="894833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Packaging the app</a:t>
            </a:r>
          </a:p>
        </p:txBody>
      </p:sp>
      <p:sp>
        <p:nvSpPr>
          <p:cNvPr id="11" name="Rectangle 10">
            <a:extLst>
              <a:ext uri="{FF2B5EF4-FFF2-40B4-BE49-F238E27FC236}">
                <a16:creationId xmlns:a16="http://schemas.microsoft.com/office/drawing/2014/main" id="{7AB0714E-DC1D-4276-843B-9D5CB833FF11}"/>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3" name="TextBox 12">
            <a:extLst>
              <a:ext uri="{FF2B5EF4-FFF2-40B4-BE49-F238E27FC236}">
                <a16:creationId xmlns:a16="http://schemas.microsoft.com/office/drawing/2014/main" id="{9034129A-B926-44A7-AA00-54A9C48B0DDD}"/>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31</a:t>
            </a:r>
            <a:endParaRPr lang="en-BE" sz="1600" dirty="0" err="1">
              <a:solidFill>
                <a:schemeClr val="bg1"/>
              </a:solidFill>
            </a:endParaRPr>
          </a:p>
        </p:txBody>
      </p:sp>
      <p:graphicFrame>
        <p:nvGraphicFramePr>
          <p:cNvPr id="3" name="Diagram 2">
            <a:extLst>
              <a:ext uri="{FF2B5EF4-FFF2-40B4-BE49-F238E27FC236}">
                <a16:creationId xmlns:a16="http://schemas.microsoft.com/office/drawing/2014/main" id="{116D2899-A01B-6649-6C02-84CD986EFBF0}"/>
              </a:ext>
            </a:extLst>
          </p:cNvPr>
          <p:cNvGraphicFramePr/>
          <p:nvPr>
            <p:extLst>
              <p:ext uri="{D42A27DB-BD31-4B8C-83A1-F6EECF244321}">
                <p14:modId xmlns:p14="http://schemas.microsoft.com/office/powerpoint/2010/main" val="869992739"/>
              </p:ext>
            </p:extLst>
          </p:nvPr>
        </p:nvGraphicFramePr>
        <p:xfrm>
          <a:off x="695400" y="1270262"/>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91474821"/>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err="1"/>
              <a:t>PowerProgressive</a:t>
            </a:r>
            <a:endParaRPr lang="en-US" dirty="0"/>
          </a:p>
        </p:txBody>
      </p:sp>
      <p:sp>
        <p:nvSpPr>
          <p:cNvPr id="11" name="Rectangle 10">
            <a:extLst>
              <a:ext uri="{FF2B5EF4-FFF2-40B4-BE49-F238E27FC236}">
                <a16:creationId xmlns:a16="http://schemas.microsoft.com/office/drawing/2014/main" id="{7AB0714E-DC1D-4276-843B-9D5CB833FF11}"/>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3" name="TextBox 12">
            <a:extLst>
              <a:ext uri="{FF2B5EF4-FFF2-40B4-BE49-F238E27FC236}">
                <a16:creationId xmlns:a16="http://schemas.microsoft.com/office/drawing/2014/main" id="{9034129A-B926-44A7-AA00-54A9C48B0DDD}"/>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32</a:t>
            </a:r>
            <a:endParaRPr lang="en-BE" sz="1600" dirty="0" err="1">
              <a:solidFill>
                <a:schemeClr val="bg1"/>
              </a:solidFill>
            </a:endParaRPr>
          </a:p>
        </p:txBody>
      </p:sp>
      <p:pic>
        <p:nvPicPr>
          <p:cNvPr id="5" name="Picture 4" descr="A picture containing text, clouds, cloudy&#10;&#10;Description automatically generated">
            <a:extLst>
              <a:ext uri="{FF2B5EF4-FFF2-40B4-BE49-F238E27FC236}">
                <a16:creationId xmlns:a16="http://schemas.microsoft.com/office/drawing/2014/main" id="{E5D3887E-019D-7ACC-F93A-705329FD0A2C}"/>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623392" y="1340738"/>
            <a:ext cx="9289032" cy="5225081"/>
          </a:xfrm>
          <a:prstGeom prst="rect">
            <a:avLst/>
          </a:prstGeom>
        </p:spPr>
      </p:pic>
    </p:spTree>
    <p:extLst>
      <p:ext uri="{BB962C8B-B14F-4D97-AF65-F5344CB8AC3E}">
        <p14:creationId xmlns:p14="http://schemas.microsoft.com/office/powerpoint/2010/main" val="4114348194"/>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err="1"/>
              <a:t>PowerProgressive</a:t>
            </a:r>
            <a:endParaRPr lang="en-US" dirty="0"/>
          </a:p>
        </p:txBody>
      </p:sp>
      <p:sp>
        <p:nvSpPr>
          <p:cNvPr id="11" name="Rectangle 10">
            <a:extLst>
              <a:ext uri="{FF2B5EF4-FFF2-40B4-BE49-F238E27FC236}">
                <a16:creationId xmlns:a16="http://schemas.microsoft.com/office/drawing/2014/main" id="{7AB0714E-DC1D-4276-843B-9D5CB833FF11}"/>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13" name="TextBox 12">
            <a:extLst>
              <a:ext uri="{FF2B5EF4-FFF2-40B4-BE49-F238E27FC236}">
                <a16:creationId xmlns:a16="http://schemas.microsoft.com/office/drawing/2014/main" id="{9034129A-B926-44A7-AA00-54A9C48B0DDD}"/>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33</a:t>
            </a:r>
            <a:endParaRPr lang="en-BE" sz="1600" dirty="0" err="1">
              <a:solidFill>
                <a:schemeClr val="bg1"/>
              </a:solidFill>
            </a:endParaRPr>
          </a:p>
        </p:txBody>
      </p:sp>
      <p:pic>
        <p:nvPicPr>
          <p:cNvPr id="4" name="Picture 3" descr="A screenshot of a computer&#10;&#10;Description automatically generated">
            <a:extLst>
              <a:ext uri="{FF2B5EF4-FFF2-40B4-BE49-F238E27FC236}">
                <a16:creationId xmlns:a16="http://schemas.microsoft.com/office/drawing/2014/main" id="{C0514FD6-39C4-0DB2-222E-E141859ED42C}"/>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623392" y="1412776"/>
            <a:ext cx="9505056" cy="5354515"/>
          </a:xfrm>
          <a:prstGeom prst="rect">
            <a:avLst/>
          </a:prstGeom>
        </p:spPr>
      </p:pic>
    </p:spTree>
    <p:extLst>
      <p:ext uri="{BB962C8B-B14F-4D97-AF65-F5344CB8AC3E}">
        <p14:creationId xmlns:p14="http://schemas.microsoft.com/office/powerpoint/2010/main" val="103884800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0CCEA70-2183-47B9-B9B2-B27730E0D60F}"/>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p:txBody>
          <a:bodyPr/>
          <a:lstStyle/>
          <a:p>
            <a:r>
              <a:rPr lang="en-BB" dirty="0">
                <a:solidFill>
                  <a:srgbClr val="E6BED8"/>
                </a:solidFill>
              </a:rPr>
              <a:t>Who is this for?</a:t>
            </a:r>
            <a:endParaRPr lang="en-US" dirty="0">
              <a:solidFill>
                <a:srgbClr val="E6BED8"/>
              </a:solidFill>
            </a:endParaRP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1</a:t>
            </a:r>
            <a:endParaRPr lang="en-US" dirty="0"/>
          </a:p>
        </p:txBody>
      </p:sp>
    </p:spTree>
    <p:extLst>
      <p:ext uri="{BB962C8B-B14F-4D97-AF65-F5344CB8AC3E}">
        <p14:creationId xmlns:p14="http://schemas.microsoft.com/office/powerpoint/2010/main" val="854967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D375D4E-CA90-4E9E-A931-2AF510400F4B}"/>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US" dirty="0">
                <a:solidFill>
                  <a:srgbClr val="E6BED8"/>
                </a:solidFill>
              </a:rPr>
              <a:t>You’re overthinking it</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04699"/>
          </a:xfrm>
        </p:spPr>
        <p:txBody>
          <a:bodyPr/>
          <a:lstStyle/>
          <a:p>
            <a:r>
              <a:rPr lang="en-BB" dirty="0"/>
              <a:t>Part </a:t>
            </a:r>
            <a:r>
              <a:rPr lang="en-US" dirty="0"/>
              <a:t>12</a:t>
            </a:r>
          </a:p>
        </p:txBody>
      </p:sp>
    </p:spTree>
    <p:extLst>
      <p:ext uri="{BB962C8B-B14F-4D97-AF65-F5344CB8AC3E}">
        <p14:creationId xmlns:p14="http://schemas.microsoft.com/office/powerpoint/2010/main" val="2341592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Don’t reinvent the wheel</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5075695" y="1968639"/>
            <a:ext cx="8097865" cy="3021815"/>
          </a:xfrm>
        </p:spPr>
        <p:txBody>
          <a:bodyPr>
            <a:normAutofit lnSpcReduction="10000"/>
          </a:bodyPr>
          <a:lstStyle/>
          <a:p>
            <a:pPr marL="0" indent="0">
              <a:buNone/>
            </a:pPr>
            <a:r>
              <a:rPr lang="en-US" sz="2400" dirty="0"/>
              <a:t>There are millions or apps out there.</a:t>
            </a:r>
          </a:p>
          <a:p>
            <a:pPr marL="0" indent="0">
              <a:buNone/>
            </a:pPr>
            <a:r>
              <a:rPr lang="en-US" sz="2400" dirty="0"/>
              <a:t>Chances are there’s a good-looking app that does </a:t>
            </a:r>
          </a:p>
          <a:p>
            <a:pPr marL="0" indent="0">
              <a:buNone/>
            </a:pPr>
            <a:r>
              <a:rPr lang="en-US" sz="2400" dirty="0"/>
              <a:t>similar functions to what you’re trying to do. </a:t>
            </a:r>
          </a:p>
          <a:p>
            <a:pPr marL="0" indent="0">
              <a:buNone/>
            </a:pPr>
            <a:r>
              <a:rPr lang="en-US" sz="2400" dirty="0"/>
              <a:t>Along with a corporate brand guidelines, </a:t>
            </a:r>
          </a:p>
          <a:p>
            <a:pPr marL="0" indent="0">
              <a:buNone/>
            </a:pPr>
            <a:r>
              <a:rPr lang="en-US" sz="2400" dirty="0"/>
              <a:t>you have everything you need to create </a:t>
            </a:r>
          </a:p>
          <a:p>
            <a:pPr marL="0" indent="0">
              <a:buNone/>
            </a:pPr>
            <a:r>
              <a:rPr lang="en-US" sz="2400" dirty="0"/>
              <a:t>a great looking and usable app without </a:t>
            </a:r>
          </a:p>
          <a:p>
            <a:pPr marL="0" indent="0">
              <a:buNone/>
            </a:pPr>
            <a:r>
              <a:rPr lang="en-US" sz="2400" dirty="0"/>
              <a:t>reinventing the wheel.</a:t>
            </a:r>
          </a:p>
          <a:p>
            <a:pPr marL="0" indent="0">
              <a:buNone/>
            </a:pPr>
            <a:endParaRPr lang="en-US" sz="2400" dirty="0"/>
          </a:p>
          <a:p>
            <a:pPr marL="0" indent="0">
              <a:buNone/>
            </a:pPr>
            <a:endParaRPr lang="en-US" sz="2400" dirty="0"/>
          </a:p>
          <a:p>
            <a:pPr marL="0" indent="0">
              <a:buNone/>
            </a:pPr>
            <a:endParaRPr lang="en-BB" sz="2400" dirty="0"/>
          </a:p>
        </p:txBody>
      </p:sp>
      <p:pic>
        <p:nvPicPr>
          <p:cNvPr id="7174" name="Picture 6">
            <a:extLst>
              <a:ext uri="{FF2B5EF4-FFF2-40B4-BE49-F238E27FC236}">
                <a16:creationId xmlns:a16="http://schemas.microsoft.com/office/drawing/2014/main" id="{AC9AFFFD-D8CB-4686-B3F5-C8CDFA1063AC}"/>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548640" y="1968639"/>
            <a:ext cx="4382436" cy="292072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C1ED725-B943-4E6D-AC03-EC92DE8FD0CA}"/>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D00C4361-632D-408D-A816-4068D4453255}"/>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34</a:t>
            </a:r>
            <a:endParaRPr lang="en-BE" sz="1600" dirty="0" err="1">
              <a:solidFill>
                <a:schemeClr val="bg1"/>
              </a:solidFill>
            </a:endParaRPr>
          </a:p>
        </p:txBody>
      </p:sp>
    </p:spTree>
    <p:extLst>
      <p:ext uri="{BB962C8B-B14F-4D97-AF65-F5344CB8AC3E}">
        <p14:creationId xmlns:p14="http://schemas.microsoft.com/office/powerpoint/2010/main" val="1899142168"/>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The App is not the content</a:t>
            </a:r>
          </a:p>
        </p:txBody>
      </p:sp>
      <p:pic>
        <p:nvPicPr>
          <p:cNvPr id="5124" name="Picture 4">
            <a:extLst>
              <a:ext uri="{FF2B5EF4-FFF2-40B4-BE49-F238E27FC236}">
                <a16:creationId xmlns:a16="http://schemas.microsoft.com/office/drawing/2014/main" id="{1412CC2D-CD00-4CBF-A5E2-29FD692CF992}"/>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434975" y="2881204"/>
            <a:ext cx="9322049" cy="3696046"/>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A9D12CDF-C085-447B-B8FF-497EBF46818B}"/>
              </a:ext>
            </a:extLst>
          </p:cNvPr>
          <p:cNvSpPr>
            <a:spLocks noGrp="1"/>
          </p:cNvSpPr>
          <p:nvPr>
            <p:ph sz="quarter" idx="10"/>
          </p:nvPr>
        </p:nvSpPr>
        <p:spPr>
          <a:xfrm>
            <a:off x="896291" y="1398271"/>
            <a:ext cx="10393379" cy="1107996"/>
          </a:xfrm>
        </p:spPr>
        <p:txBody>
          <a:bodyPr/>
          <a:lstStyle/>
          <a:p>
            <a:pPr marL="0" indent="0">
              <a:buNone/>
            </a:pPr>
            <a:r>
              <a:rPr lang="en-US" sz="2400" dirty="0"/>
              <a:t>The content is the content. </a:t>
            </a:r>
            <a:br>
              <a:rPr lang="en-US" sz="2400" dirty="0"/>
            </a:br>
            <a:r>
              <a:rPr lang="en-US" sz="2400" dirty="0"/>
              <a:t>The app needs to make it accessible and stay out of the way. </a:t>
            </a:r>
            <a:br>
              <a:rPr lang="en-US" sz="2400" dirty="0"/>
            </a:br>
            <a:r>
              <a:rPr lang="en-US" sz="2400" dirty="0"/>
              <a:t>It shouldn’t be form over function, it should be function with form.</a:t>
            </a:r>
            <a:endParaRPr lang="en-BB" sz="2400" dirty="0"/>
          </a:p>
        </p:txBody>
      </p:sp>
      <p:sp>
        <p:nvSpPr>
          <p:cNvPr id="4" name="Rectangle 3">
            <a:extLst>
              <a:ext uri="{FF2B5EF4-FFF2-40B4-BE49-F238E27FC236}">
                <a16:creationId xmlns:a16="http://schemas.microsoft.com/office/drawing/2014/main" id="{49CF9A02-CCA9-420E-A3CC-9EF7279B23FE}"/>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96F27AE8-FA31-41AB-8183-E4099041127D}"/>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35</a:t>
            </a:r>
            <a:endParaRPr lang="en-BE" sz="1600" dirty="0" err="1">
              <a:solidFill>
                <a:schemeClr val="bg1"/>
              </a:solidFill>
            </a:endParaRPr>
          </a:p>
        </p:txBody>
      </p:sp>
    </p:spTree>
    <p:extLst>
      <p:ext uri="{BB962C8B-B14F-4D97-AF65-F5344CB8AC3E}">
        <p14:creationId xmlns:p14="http://schemas.microsoft.com/office/powerpoint/2010/main" val="1017095346"/>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54957F8-D847-4AC9-A36F-3DB7E2AD269C}"/>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a:xfrm>
            <a:off x="585216" y="3033223"/>
            <a:ext cx="9144000" cy="498598"/>
          </a:xfrm>
        </p:spPr>
        <p:txBody>
          <a:bodyPr/>
          <a:lstStyle/>
          <a:p>
            <a:r>
              <a:rPr lang="en-BB" dirty="0">
                <a:solidFill>
                  <a:srgbClr val="E6BED8"/>
                </a:solidFill>
              </a:rPr>
              <a:t>Resources</a:t>
            </a:r>
            <a:endParaRPr lang="en-US" dirty="0">
              <a:solidFill>
                <a:srgbClr val="E6BED8"/>
              </a:solidFill>
            </a:endParaRP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04699"/>
          </a:xfrm>
        </p:spPr>
        <p:txBody>
          <a:bodyPr/>
          <a:lstStyle/>
          <a:p>
            <a:r>
              <a:rPr lang="en-BB" dirty="0"/>
              <a:t>Part 1</a:t>
            </a:r>
            <a:r>
              <a:rPr lang="en-US" dirty="0"/>
              <a:t>3</a:t>
            </a:r>
          </a:p>
        </p:txBody>
      </p:sp>
    </p:spTree>
    <p:extLst>
      <p:ext uri="{BB962C8B-B14F-4D97-AF65-F5344CB8AC3E}">
        <p14:creationId xmlns:p14="http://schemas.microsoft.com/office/powerpoint/2010/main" val="3529448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chor="t">
            <a:normAutofit fontScale="90000"/>
          </a:bodyPr>
          <a:lstStyle/>
          <a:p>
            <a:r>
              <a:rPr lang="en-US" dirty="0"/>
              <a:t>Everything you Need is Here</a:t>
            </a:r>
          </a:p>
        </p:txBody>
      </p:sp>
      <p:sp>
        <p:nvSpPr>
          <p:cNvPr id="4" name="Rectangle 3">
            <a:extLst>
              <a:ext uri="{FF2B5EF4-FFF2-40B4-BE49-F238E27FC236}">
                <a16:creationId xmlns:a16="http://schemas.microsoft.com/office/drawing/2014/main" id="{49CF9A02-CCA9-420E-A3CC-9EF7279B23FE}"/>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96F27AE8-FA31-41AB-8183-E4099041127D}"/>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36</a:t>
            </a:r>
            <a:endParaRPr lang="en-BE" sz="1600" dirty="0" err="1">
              <a:solidFill>
                <a:schemeClr val="bg1"/>
              </a:solidFill>
            </a:endParaRPr>
          </a:p>
        </p:txBody>
      </p:sp>
      <p:sp>
        <p:nvSpPr>
          <p:cNvPr id="6" name="Content Placeholder 5">
            <a:extLst>
              <a:ext uri="{FF2B5EF4-FFF2-40B4-BE49-F238E27FC236}">
                <a16:creationId xmlns:a16="http://schemas.microsoft.com/office/drawing/2014/main" id="{A0FB75BB-2CCA-4FD0-866B-E7472EA2BE26}"/>
              </a:ext>
            </a:extLst>
          </p:cNvPr>
          <p:cNvSpPr>
            <a:spLocks noGrp="1"/>
          </p:cNvSpPr>
          <p:nvPr>
            <p:ph sz="quarter" idx="10"/>
          </p:nvPr>
        </p:nvSpPr>
        <p:spPr>
          <a:xfrm>
            <a:off x="584200" y="1435100"/>
            <a:ext cx="11018838" cy="6007799"/>
          </a:xfrm>
        </p:spPr>
        <p:txBody>
          <a:bodyPr>
            <a:normAutofit/>
          </a:bodyPr>
          <a:lstStyle/>
          <a:p>
            <a:r>
              <a:rPr lang="en-US" sz="1600" dirty="0"/>
              <a:t>Simple color wheel: </a:t>
            </a:r>
            <a:r>
              <a:rPr lang="en-US" sz="1600" dirty="0">
                <a:hlinkClick r:id="rId2"/>
              </a:rPr>
              <a:t>Color wheel - color theory and calculator | Canva Colors</a:t>
            </a:r>
            <a:endParaRPr lang="en-US" sz="1600" dirty="0"/>
          </a:p>
          <a:p>
            <a:r>
              <a:rPr lang="en-US" sz="1600" dirty="0"/>
              <a:t>Advanced color wheel: </a:t>
            </a:r>
            <a:r>
              <a:rPr lang="en-US" sz="1600" dirty="0">
                <a:hlinkClick r:id="rId3"/>
              </a:rPr>
              <a:t>Color wheel, a color palette generator | Adobe Color</a:t>
            </a:r>
            <a:endParaRPr lang="en-US" sz="1600" dirty="0"/>
          </a:p>
          <a:p>
            <a:r>
              <a:rPr lang="en-US" sz="1600" dirty="0"/>
              <a:t>UI Kits: </a:t>
            </a:r>
          </a:p>
          <a:p>
            <a:pPr lvl="1"/>
            <a:r>
              <a:rPr lang="en-US" sz="1600" dirty="0">
                <a:hlinkClick r:id="rId4"/>
              </a:rPr>
              <a:t>Home - Fluent UI (microsoft.com)</a:t>
            </a:r>
            <a:endParaRPr lang="en-US" sz="1600" dirty="0"/>
          </a:p>
          <a:p>
            <a:pPr lvl="1"/>
            <a:r>
              <a:rPr lang="en-US" sz="1600" dirty="0">
                <a:hlinkClick r:id="rId5"/>
              </a:rPr>
              <a:t>Design tool kits for Office</a:t>
            </a:r>
            <a:endParaRPr lang="en-US" sz="1600" dirty="0"/>
          </a:p>
          <a:p>
            <a:pPr lvl="1"/>
            <a:r>
              <a:rPr lang="en-US" sz="1600" dirty="0">
                <a:hlinkClick r:id="rId6"/>
              </a:rPr>
              <a:t>Free UI Kits &amp; Templates: Apple iOS, Material Design</a:t>
            </a:r>
            <a:endParaRPr lang="en-US" sz="1600" dirty="0"/>
          </a:p>
          <a:p>
            <a:r>
              <a:rPr lang="en-US" sz="1600" dirty="0"/>
              <a:t>Responsive design in Power Apps: </a:t>
            </a:r>
            <a:r>
              <a:rPr lang="en-US" sz="1600" dirty="0">
                <a:hlinkClick r:id="rId7"/>
              </a:rPr>
              <a:t>Create responsive layouts in canvas apps - Power Apps | Microsoft Docs</a:t>
            </a:r>
            <a:endParaRPr lang="en-US" sz="1600" dirty="0"/>
          </a:p>
          <a:p>
            <a:r>
              <a:rPr lang="en-US" sz="1600" dirty="0" err="1"/>
              <a:t>TrulyResponsive</a:t>
            </a:r>
            <a:r>
              <a:rPr lang="en-US" sz="1600" dirty="0"/>
              <a:t> – The framework to create responsive Canvas Apps</a:t>
            </a:r>
            <a:r>
              <a:rPr lang="en-US" sz="1600"/>
              <a:t>: </a:t>
            </a:r>
            <a:r>
              <a:rPr lang="en-US" sz="1600">
                <a:hlinkClick r:id="rId8"/>
              </a:rPr>
              <a:t>github</a:t>
            </a:r>
            <a:r>
              <a:rPr lang="en-US" sz="1600" dirty="0">
                <a:hlinkClick r:id="rId8"/>
              </a:rPr>
              <a:t>.com/Feincraft/TrulyResponsive</a:t>
            </a:r>
            <a:endParaRPr lang="en-US" sz="1600" dirty="0"/>
          </a:p>
          <a:p>
            <a:r>
              <a:rPr lang="en-US" sz="1600" dirty="0" err="1"/>
              <a:t>PowerProgressive</a:t>
            </a:r>
            <a:r>
              <a:rPr lang="en-US" sz="1600" dirty="0"/>
              <a:t> – The PWA framework for Power Apps: </a:t>
            </a:r>
            <a:r>
              <a:rPr lang="en-US" sz="1600" dirty="0">
                <a:hlinkClick r:id="rId9"/>
              </a:rPr>
              <a:t>github.com/Feincraft/PowerProgressive</a:t>
            </a:r>
            <a:r>
              <a:rPr lang="en-US" sz="1600" dirty="0"/>
              <a:t> </a:t>
            </a:r>
          </a:p>
          <a:p>
            <a:r>
              <a:rPr lang="en-US" sz="1600" dirty="0"/>
              <a:t>Netflix logo guidelines: </a:t>
            </a:r>
            <a:r>
              <a:rPr lang="en-US" sz="1600" dirty="0">
                <a:hlinkClick r:id="rId10"/>
              </a:rPr>
              <a:t>Netflix | Brand Assets</a:t>
            </a:r>
            <a:endParaRPr lang="en-US" sz="2400" dirty="0"/>
          </a:p>
          <a:p>
            <a:r>
              <a:rPr lang="en-US" sz="1600" dirty="0"/>
              <a:t>Instagram logo guidelines: </a:t>
            </a:r>
            <a:r>
              <a:rPr lang="pt-BR" sz="1600" dirty="0">
                <a:hlinkClick r:id="rId11"/>
              </a:rPr>
              <a:t>Icons | Instagram | Brand Portal (facebook.com)</a:t>
            </a:r>
            <a:endParaRPr lang="en-US" sz="2400" dirty="0"/>
          </a:p>
          <a:p>
            <a:pPr marL="0" indent="0">
              <a:buNone/>
            </a:pPr>
            <a:r>
              <a:rPr lang="en-US" sz="1600" dirty="0"/>
              <a:t> </a:t>
            </a:r>
            <a:endParaRPr lang="en-US" sz="1600" b="1" dirty="0"/>
          </a:p>
          <a:p>
            <a:pPr marL="0" indent="0">
              <a:buNone/>
            </a:pPr>
            <a:endParaRPr lang="en-BE" sz="1600" dirty="0"/>
          </a:p>
        </p:txBody>
      </p:sp>
    </p:spTree>
    <p:extLst>
      <p:ext uri="{BB962C8B-B14F-4D97-AF65-F5344CB8AC3E}">
        <p14:creationId xmlns:p14="http://schemas.microsoft.com/office/powerpoint/2010/main" val="3538775814"/>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A2ABA46E-CA2A-98F5-68A3-B53C70E2D5E7}"/>
              </a:ext>
            </a:extLst>
          </p:cNvPr>
          <p:cNvSpPr txBox="1"/>
          <p:nvPr/>
        </p:nvSpPr>
        <p:spPr>
          <a:xfrm>
            <a:off x="1343472" y="3075056"/>
            <a:ext cx="4572470" cy="707886"/>
          </a:xfrm>
          <a:prstGeom prst="rect">
            <a:avLst/>
          </a:prstGeom>
          <a:noFill/>
        </p:spPr>
        <p:txBody>
          <a:bodyPr wrap="none" rtlCol="0">
            <a:spAutoFit/>
          </a:bodyPr>
          <a:lstStyle/>
          <a:p>
            <a:r>
              <a:rPr lang="en-US" sz="4000" dirty="0"/>
              <a:t>Get this presentation</a:t>
            </a:r>
            <a:endParaRPr lang="en-BE" sz="4000" dirty="0"/>
          </a:p>
        </p:txBody>
      </p:sp>
      <p:pic>
        <p:nvPicPr>
          <p:cNvPr id="3" name="Picture 2">
            <a:extLst>
              <a:ext uri="{FF2B5EF4-FFF2-40B4-BE49-F238E27FC236}">
                <a16:creationId xmlns:a16="http://schemas.microsoft.com/office/drawing/2014/main" id="{A870AD20-8795-0818-3DFA-4657425CEF96}"/>
              </a:ext>
            </a:extLst>
          </p:cNvPr>
          <p:cNvPicPr>
            <a:picLocks noChangeAspect="1"/>
          </p:cNvPicPr>
          <p:nvPr/>
        </p:nvPicPr>
        <p:blipFill>
          <a:blip r:embed="rId2"/>
          <a:stretch>
            <a:fillRect/>
          </a:stretch>
        </p:blipFill>
        <p:spPr>
          <a:xfrm>
            <a:off x="7320136" y="1460363"/>
            <a:ext cx="3930204" cy="3937273"/>
          </a:xfrm>
          <a:prstGeom prst="rect">
            <a:avLst/>
          </a:prstGeom>
        </p:spPr>
      </p:pic>
      <p:sp>
        <p:nvSpPr>
          <p:cNvPr id="5" name="TextBox 4">
            <a:extLst>
              <a:ext uri="{FF2B5EF4-FFF2-40B4-BE49-F238E27FC236}">
                <a16:creationId xmlns:a16="http://schemas.microsoft.com/office/drawing/2014/main" id="{F5CEF4ED-101D-CFC5-3B3C-7FB3457F22BE}"/>
              </a:ext>
            </a:extLst>
          </p:cNvPr>
          <p:cNvSpPr txBox="1"/>
          <p:nvPr/>
        </p:nvSpPr>
        <p:spPr>
          <a:xfrm>
            <a:off x="7464152" y="5589240"/>
            <a:ext cx="3842235" cy="923330"/>
          </a:xfrm>
          <a:prstGeom prst="rect">
            <a:avLst/>
          </a:prstGeom>
          <a:noFill/>
        </p:spPr>
        <p:txBody>
          <a:bodyPr wrap="square">
            <a:spAutoFit/>
          </a:bodyPr>
          <a:lstStyle/>
          <a:p>
            <a:r>
              <a:rPr lang="en-BE" dirty="0">
                <a:hlinkClick r:id="rId3"/>
              </a:rPr>
              <a:t>https://github.com/Feincraft/CDN/blob/main/UX%20Design%20Directions%20EMEA%202022.pptx?raw=true</a:t>
            </a:r>
            <a:r>
              <a:rPr lang="en-US" dirty="0"/>
              <a:t> </a:t>
            </a:r>
            <a:endParaRPr lang="en-BE" dirty="0"/>
          </a:p>
        </p:txBody>
      </p:sp>
    </p:spTree>
    <p:extLst>
      <p:ext uri="{BB962C8B-B14F-4D97-AF65-F5344CB8AC3E}">
        <p14:creationId xmlns:p14="http://schemas.microsoft.com/office/powerpoint/2010/main" val="2271637473"/>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38DE3A4-34B3-08A3-BAEE-C09B0099B452}"/>
              </a:ext>
            </a:extLst>
          </p:cNvPr>
          <p:cNvSpPr txBox="1"/>
          <p:nvPr/>
        </p:nvSpPr>
        <p:spPr>
          <a:xfrm>
            <a:off x="6816080" y="5229200"/>
            <a:ext cx="5616624" cy="400110"/>
          </a:xfrm>
          <a:prstGeom prst="rect">
            <a:avLst/>
          </a:prstGeom>
          <a:noFill/>
        </p:spPr>
        <p:txBody>
          <a:bodyPr wrap="square">
            <a:spAutoFit/>
          </a:bodyPr>
          <a:lstStyle/>
          <a:p>
            <a:r>
              <a:rPr lang="en-US" sz="2000" dirty="0">
                <a:hlinkClick r:id="rId2"/>
              </a:rPr>
              <a:t>linkedin.com/company/fasttrackdynamics365/</a:t>
            </a:r>
            <a:r>
              <a:rPr lang="en-US" sz="2000" dirty="0"/>
              <a:t> </a:t>
            </a:r>
            <a:endParaRPr lang="en-BE" sz="2000" dirty="0"/>
          </a:p>
        </p:txBody>
      </p:sp>
      <p:pic>
        <p:nvPicPr>
          <p:cNvPr id="5" name="Picture 4" descr="Logo&#10;&#10;Description automatically generated">
            <a:extLst>
              <a:ext uri="{FF2B5EF4-FFF2-40B4-BE49-F238E27FC236}">
                <a16:creationId xmlns:a16="http://schemas.microsoft.com/office/drawing/2014/main" id="{561630BB-FE32-A4CF-4CEF-3124487F4CA2}"/>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95400" y="2240474"/>
            <a:ext cx="6455482" cy="2377050"/>
          </a:xfrm>
          <a:prstGeom prst="rect">
            <a:avLst/>
          </a:prstGeom>
        </p:spPr>
      </p:pic>
      <p:pic>
        <p:nvPicPr>
          <p:cNvPr id="7" name="Picture 6">
            <a:extLst>
              <a:ext uri="{FF2B5EF4-FFF2-40B4-BE49-F238E27FC236}">
                <a16:creationId xmlns:a16="http://schemas.microsoft.com/office/drawing/2014/main" id="{ABA199C0-3F06-00FE-DCBC-52E34A4990AF}"/>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791078" y="1745108"/>
            <a:ext cx="3362696" cy="3367783"/>
          </a:xfrm>
          <a:prstGeom prst="rect">
            <a:avLst/>
          </a:prstGeom>
        </p:spPr>
      </p:pic>
    </p:spTree>
    <p:extLst>
      <p:ext uri="{BB962C8B-B14F-4D97-AF65-F5344CB8AC3E}">
        <p14:creationId xmlns:p14="http://schemas.microsoft.com/office/powerpoint/2010/main" val="950887705"/>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Logo&#10;&#10;Description automatically generated">
            <a:extLst>
              <a:ext uri="{FF2B5EF4-FFF2-40B4-BE49-F238E27FC236}">
                <a16:creationId xmlns:a16="http://schemas.microsoft.com/office/drawing/2014/main" id="{49A10CEE-8612-E129-3A72-8B584A998F4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592401" y="2457765"/>
            <a:ext cx="5159843" cy="1942470"/>
          </a:xfrm>
          <a:prstGeom prst="rect">
            <a:avLst/>
          </a:prstGeom>
        </p:spPr>
      </p:pic>
      <p:pic>
        <p:nvPicPr>
          <p:cNvPr id="10" name="Picture 9" descr="Qr code&#10;&#10;Description automatically generated">
            <a:extLst>
              <a:ext uri="{FF2B5EF4-FFF2-40B4-BE49-F238E27FC236}">
                <a16:creationId xmlns:a16="http://schemas.microsoft.com/office/drawing/2014/main" id="{779873AB-0E6C-92D8-268C-5EFFB682FB5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791078" y="1747652"/>
            <a:ext cx="3362696" cy="3362696"/>
          </a:xfrm>
          <a:prstGeom prst="rect">
            <a:avLst/>
          </a:prstGeom>
        </p:spPr>
      </p:pic>
      <p:sp>
        <p:nvSpPr>
          <p:cNvPr id="12" name="TextBox 11">
            <a:extLst>
              <a:ext uri="{FF2B5EF4-FFF2-40B4-BE49-F238E27FC236}">
                <a16:creationId xmlns:a16="http://schemas.microsoft.com/office/drawing/2014/main" id="{738DE3A4-34B3-08A3-BAEE-C09B0099B452}"/>
              </a:ext>
            </a:extLst>
          </p:cNvPr>
          <p:cNvSpPr txBox="1"/>
          <p:nvPr/>
        </p:nvSpPr>
        <p:spPr>
          <a:xfrm>
            <a:off x="7974527" y="5247277"/>
            <a:ext cx="2995799" cy="400110"/>
          </a:xfrm>
          <a:prstGeom prst="rect">
            <a:avLst/>
          </a:prstGeom>
          <a:noFill/>
        </p:spPr>
        <p:txBody>
          <a:bodyPr wrap="square">
            <a:spAutoFit/>
          </a:bodyPr>
          <a:lstStyle/>
          <a:p>
            <a:r>
              <a:rPr lang="en-US" sz="2000" dirty="0">
                <a:hlinkClick r:id="rId4"/>
              </a:rPr>
              <a:t>https://linktr.ee/feincraft</a:t>
            </a:r>
            <a:r>
              <a:rPr lang="en-US" sz="2000" dirty="0"/>
              <a:t> </a:t>
            </a:r>
            <a:endParaRPr lang="en-BE" sz="2000" dirty="0"/>
          </a:p>
        </p:txBody>
      </p:sp>
    </p:spTree>
    <p:extLst>
      <p:ext uri="{BB962C8B-B14F-4D97-AF65-F5344CB8AC3E}">
        <p14:creationId xmlns:p14="http://schemas.microsoft.com/office/powerpoint/2010/main" val="3382130502"/>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601DADB-8D38-8ED4-11BA-4FDC450C781D}"/>
              </a:ext>
            </a:extLst>
          </p:cNvPr>
          <p:cNvSpPr>
            <a:spLocks noGrp="1"/>
          </p:cNvSpPr>
          <p:nvPr>
            <p:ph type="body" sz="quarter" idx="11"/>
          </p:nvPr>
        </p:nvSpPr>
        <p:spPr/>
        <p:txBody>
          <a:bodyPr/>
          <a:lstStyle/>
          <a:p>
            <a:r>
              <a:rPr lang="en-GB" sz="3200" b="1" dirty="0">
                <a:latin typeface="Oswald" pitchFamily="2" charset="0"/>
                <a:cs typeface="Suisse int'l Bold" panose="020B0804000000000000" pitchFamily="34" charset="-78"/>
              </a:rPr>
              <a:t>Give us Feedback !</a:t>
            </a:r>
          </a:p>
        </p:txBody>
      </p:sp>
      <p:sp>
        <p:nvSpPr>
          <p:cNvPr id="4" name="Text Placeholder 3">
            <a:extLst>
              <a:ext uri="{FF2B5EF4-FFF2-40B4-BE49-F238E27FC236}">
                <a16:creationId xmlns:a16="http://schemas.microsoft.com/office/drawing/2014/main" id="{AC8630EA-5ACE-371F-0B4D-E8FAA88B5FD4}"/>
              </a:ext>
            </a:extLst>
          </p:cNvPr>
          <p:cNvSpPr>
            <a:spLocks noGrp="1"/>
          </p:cNvSpPr>
          <p:nvPr>
            <p:ph type="body" sz="quarter" idx="13"/>
          </p:nvPr>
        </p:nvSpPr>
        <p:spPr/>
        <p:txBody>
          <a:bodyPr/>
          <a:lstStyle/>
          <a:p>
            <a:pPr marL="285750" indent="-285750" algn="l">
              <a:lnSpc>
                <a:spcPct val="150000"/>
              </a:lnSpc>
              <a:spcAft>
                <a:spcPts val="1200"/>
              </a:spcAft>
              <a:buBlip>
                <a:blip r:embed="rId2"/>
              </a:buBlip>
            </a:pPr>
            <a:r>
              <a:rPr lang="en-GB" sz="2800" dirty="0">
                <a:solidFill>
                  <a:schemeClr val="tx1"/>
                </a:solidFill>
                <a:latin typeface="Muli Regular"/>
              </a:rPr>
              <a:t>Hope you enjoyed this session!</a:t>
            </a:r>
          </a:p>
          <a:p>
            <a:pPr marL="285750" indent="-285750" algn="l">
              <a:lnSpc>
                <a:spcPct val="150000"/>
              </a:lnSpc>
              <a:spcAft>
                <a:spcPts val="1200"/>
              </a:spcAft>
              <a:buBlip>
                <a:blip r:embed="rId2"/>
              </a:buBlip>
            </a:pPr>
            <a:r>
              <a:rPr lang="en-GB" sz="2800" dirty="0">
                <a:solidFill>
                  <a:schemeClr val="tx1"/>
                </a:solidFill>
                <a:latin typeface="Muli Regular"/>
              </a:rPr>
              <a:t>Please help us improve and give session feedback in the App!</a:t>
            </a:r>
          </a:p>
          <a:p>
            <a:pPr marL="285750" indent="-285750" algn="l">
              <a:lnSpc>
                <a:spcPct val="150000"/>
              </a:lnSpc>
              <a:spcAft>
                <a:spcPts val="1200"/>
              </a:spcAft>
              <a:buBlip>
                <a:blip r:embed="rId2"/>
              </a:buBlip>
            </a:pPr>
            <a:r>
              <a:rPr lang="en-GB" sz="6000" b="1" dirty="0">
                <a:solidFill>
                  <a:schemeClr val="tx1"/>
                </a:solidFill>
                <a:latin typeface="Muli Regular"/>
              </a:rPr>
              <a:t> Thank you !</a:t>
            </a:r>
          </a:p>
        </p:txBody>
      </p:sp>
      <p:pic>
        <p:nvPicPr>
          <p:cNvPr id="5" name="Picture 4" descr="Shape&#10;&#10;Description automatically generated">
            <a:extLst>
              <a:ext uri="{FF2B5EF4-FFF2-40B4-BE49-F238E27FC236}">
                <a16:creationId xmlns:a16="http://schemas.microsoft.com/office/drawing/2014/main" id="{B20CC57D-A5EF-38C2-55CD-E2AF80798D6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455428" y="6103590"/>
            <a:ext cx="555221" cy="555533"/>
          </a:xfrm>
          <a:prstGeom prst="rect">
            <a:avLst/>
          </a:prstGeom>
        </p:spPr>
      </p:pic>
      <p:pic>
        <p:nvPicPr>
          <p:cNvPr id="18" name="Picture 17" descr="A picture containing graphical user interface&#10;&#10;Description automatically generated">
            <a:extLst>
              <a:ext uri="{FF2B5EF4-FFF2-40B4-BE49-F238E27FC236}">
                <a16:creationId xmlns:a16="http://schemas.microsoft.com/office/drawing/2014/main" id="{A5494FF7-1F62-C283-7864-A2D7CB96EE39}"/>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464152" y="322714"/>
            <a:ext cx="2870738" cy="6212571"/>
          </a:xfrm>
          <a:prstGeom prst="rect">
            <a:avLst/>
          </a:prstGeom>
        </p:spPr>
      </p:pic>
    </p:spTree>
    <p:extLst>
      <p:ext uri="{BB962C8B-B14F-4D97-AF65-F5344CB8AC3E}">
        <p14:creationId xmlns:p14="http://schemas.microsoft.com/office/powerpoint/2010/main" val="3494543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BB" dirty="0"/>
              <a:t>Who is this for?</a:t>
            </a:r>
            <a:endParaRPr lang="en-US" dirty="0"/>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915073" cy="3988784"/>
          </a:xfrm>
        </p:spPr>
        <p:txBody>
          <a:bodyPr/>
          <a:lstStyle/>
          <a:p>
            <a:pPr marL="0" indent="0">
              <a:buNone/>
            </a:pPr>
            <a:r>
              <a:rPr lang="en-BB" sz="2400" dirty="0"/>
              <a:t>Understanding UX would be important for anyone who wants to understand the basic principles of creating apps which are both functional and usable.</a:t>
            </a:r>
          </a:p>
          <a:p>
            <a:pPr marL="0" indent="0">
              <a:buNone/>
            </a:pPr>
            <a:endParaRPr lang="en-BB" sz="2400" dirty="0"/>
          </a:p>
          <a:p>
            <a:pPr marL="0" indent="0">
              <a:buNone/>
            </a:pPr>
            <a:r>
              <a:rPr lang="en-BB" sz="2400" dirty="0"/>
              <a:t>Reading this document won’t turn you into a professional UX designer but it will give you the tools to make your apps consistent and user-friendly, regardless of whether you’re a citizen app </a:t>
            </a:r>
            <a:r>
              <a:rPr lang="en-BB" sz="2400"/>
              <a:t>maker or </a:t>
            </a:r>
            <a:r>
              <a:rPr lang="en-BB" sz="2400" dirty="0"/>
              <a:t>a professional developer.</a:t>
            </a:r>
          </a:p>
          <a:p>
            <a:pPr marL="0" indent="0">
              <a:buNone/>
            </a:pPr>
            <a:endParaRPr lang="en-BB" sz="2400" dirty="0"/>
          </a:p>
          <a:p>
            <a:pPr marL="0" indent="0">
              <a:buNone/>
            </a:pPr>
            <a:r>
              <a:rPr lang="en-BB" sz="2400" dirty="0"/>
              <a:t>If you worked hard on creating an app that benefits your target audience, good UX is what will make your users appreciate your efforts and will show them that you care about their experience.</a:t>
            </a:r>
            <a:endParaRPr lang="en-US" sz="2400" dirty="0"/>
          </a:p>
        </p:txBody>
      </p:sp>
      <p:sp>
        <p:nvSpPr>
          <p:cNvPr id="4" name="Rectangle 3">
            <a:extLst>
              <a:ext uri="{FF2B5EF4-FFF2-40B4-BE49-F238E27FC236}">
                <a16:creationId xmlns:a16="http://schemas.microsoft.com/office/drawing/2014/main" id="{ABDB275C-7A7D-4A62-BB9F-46EDE745437C}"/>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5" name="TextBox 4">
            <a:extLst>
              <a:ext uri="{FF2B5EF4-FFF2-40B4-BE49-F238E27FC236}">
                <a16:creationId xmlns:a16="http://schemas.microsoft.com/office/drawing/2014/main" id="{48DC10A8-CC77-4757-BAAF-4334E052EA9F}"/>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1</a:t>
            </a:r>
            <a:endParaRPr lang="en-BE" sz="1600" dirty="0" err="1">
              <a:solidFill>
                <a:schemeClr val="bg1"/>
              </a:solidFill>
            </a:endParaRPr>
          </a:p>
        </p:txBody>
      </p:sp>
    </p:spTree>
    <p:extLst>
      <p:ext uri="{BB962C8B-B14F-4D97-AF65-F5344CB8AC3E}">
        <p14:creationId xmlns:p14="http://schemas.microsoft.com/office/powerpoint/2010/main" val="16941514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C318EC6-ED39-4BDB-8A7B-0AE759F89D09}"/>
              </a:ext>
            </a:extLst>
          </p:cNvPr>
          <p:cNvSpPr/>
          <p:nvPr/>
        </p:nvSpPr>
        <p:spPr bwMode="auto">
          <a:xfrm>
            <a:off x="0" y="0"/>
            <a:ext cx="12192000" cy="6858000"/>
          </a:xfrm>
          <a:prstGeom prst="rect">
            <a:avLst/>
          </a:prstGeom>
          <a:solidFill>
            <a:srgbClr val="2C002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p:txBody>
          <a:bodyPr/>
          <a:lstStyle/>
          <a:p>
            <a:r>
              <a:rPr lang="en-US" dirty="0">
                <a:solidFill>
                  <a:srgbClr val="E6BED8"/>
                </a:solidFill>
              </a:rPr>
              <a:t>UX, UI and difference between them</a:t>
            </a:r>
          </a:p>
        </p:txBody>
      </p:sp>
      <p:sp>
        <p:nvSpPr>
          <p:cNvPr id="4" name="Text Placeholder 3">
            <a:extLst>
              <a:ext uri="{FF2B5EF4-FFF2-40B4-BE49-F238E27FC236}">
                <a16:creationId xmlns:a16="http://schemas.microsoft.com/office/drawing/2014/main" id="{C3D9F1C3-1A6A-0043-B6F0-28422B39AD04}"/>
              </a:ext>
            </a:extLst>
          </p:cNvPr>
          <p:cNvSpPr>
            <a:spLocks noGrp="1"/>
          </p:cNvSpPr>
          <p:nvPr>
            <p:ph type="body" sz="quarter" idx="12"/>
          </p:nvPr>
        </p:nvSpPr>
        <p:spPr>
          <a:xfrm>
            <a:off x="585216" y="3531821"/>
            <a:ext cx="9144000" cy="338554"/>
          </a:xfrm>
        </p:spPr>
        <p:txBody>
          <a:bodyPr/>
          <a:lstStyle/>
          <a:p>
            <a:r>
              <a:rPr lang="en-BB" dirty="0"/>
              <a:t>Part 2</a:t>
            </a:r>
            <a:endParaRPr lang="en-US" dirty="0"/>
          </a:p>
        </p:txBody>
      </p:sp>
    </p:spTree>
    <p:extLst>
      <p:ext uri="{BB962C8B-B14F-4D97-AF65-F5344CB8AC3E}">
        <p14:creationId xmlns:p14="http://schemas.microsoft.com/office/powerpoint/2010/main" val="857780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UX, UI and difference between them</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915073" cy="5539978"/>
          </a:xfrm>
        </p:spPr>
        <p:txBody>
          <a:bodyPr/>
          <a:lstStyle/>
          <a:p>
            <a:pPr marL="0" indent="0">
              <a:buNone/>
            </a:pPr>
            <a:r>
              <a:rPr lang="en-BB" sz="2400" dirty="0"/>
              <a:t>A design can be beautiful but absolutely unusable or very usable but very basic when it comes to graphics.</a:t>
            </a:r>
          </a:p>
          <a:p>
            <a:pPr marL="0" indent="0">
              <a:buNone/>
            </a:pPr>
            <a:r>
              <a:rPr lang="en-BB" sz="2400" dirty="0"/>
              <a:t>The graphic part is what UI is all about:</a:t>
            </a:r>
            <a:br>
              <a:rPr lang="en-BB" sz="2400" dirty="0"/>
            </a:br>
            <a:r>
              <a:rPr lang="en-BB" sz="2400" dirty="0" err="1"/>
              <a:t>Color</a:t>
            </a:r>
            <a:r>
              <a:rPr lang="en-BB" sz="2400" dirty="0"/>
              <a:t> schemes, icons, logos, fonts, etc.</a:t>
            </a:r>
          </a:p>
          <a:p>
            <a:pPr marL="0" indent="0">
              <a:buNone/>
            </a:pPr>
            <a:endParaRPr lang="en-BB" sz="2400" dirty="0"/>
          </a:p>
          <a:p>
            <a:pPr marL="0" indent="0">
              <a:buNone/>
            </a:pPr>
            <a:r>
              <a:rPr lang="en-BB" sz="2400" dirty="0"/>
              <a:t>UX is about the overall experience, like:</a:t>
            </a:r>
          </a:p>
          <a:p>
            <a:pPr>
              <a:buFont typeface="Arial" panose="020B0604020202020204" pitchFamily="34" charset="0"/>
              <a:buChar char="•"/>
            </a:pPr>
            <a:r>
              <a:rPr lang="en-BB" sz="2400" dirty="0"/>
              <a:t>How easy is it to find what I’m looking for</a:t>
            </a:r>
          </a:p>
          <a:p>
            <a:pPr>
              <a:buFont typeface="Arial" panose="020B0604020202020204" pitchFamily="34" charset="0"/>
              <a:buChar char="•"/>
            </a:pPr>
            <a:r>
              <a:rPr lang="en-BB" sz="2400" dirty="0"/>
              <a:t>How long does it take to get there</a:t>
            </a:r>
          </a:p>
          <a:p>
            <a:pPr>
              <a:buFont typeface="Arial" panose="020B0604020202020204" pitchFamily="34" charset="0"/>
              <a:buChar char="•"/>
            </a:pPr>
            <a:r>
              <a:rPr lang="en-BB" sz="2400" dirty="0"/>
              <a:t>Navigation experience in the app</a:t>
            </a:r>
          </a:p>
          <a:p>
            <a:pPr marL="0" indent="0">
              <a:buNone/>
            </a:pPr>
            <a:r>
              <a:rPr lang="en-BB" sz="2400" dirty="0"/>
              <a:t>And many other considerations.</a:t>
            </a:r>
          </a:p>
          <a:p>
            <a:pPr marL="0" indent="0">
              <a:buNone/>
            </a:pPr>
            <a:endParaRPr lang="en-BB" sz="2400" dirty="0"/>
          </a:p>
          <a:p>
            <a:pPr marL="0" indent="0">
              <a:buNone/>
            </a:pPr>
            <a:r>
              <a:rPr lang="en-BB" sz="2400" dirty="0"/>
              <a:t>So UI, the “how it looks” part, is just a small part of UX, the “how it works” part.</a:t>
            </a:r>
          </a:p>
          <a:p>
            <a:pPr>
              <a:buFont typeface="Arial" panose="020B0604020202020204" pitchFamily="34" charset="0"/>
              <a:buChar char="•"/>
            </a:pPr>
            <a:endParaRPr lang="en-US" sz="2400" dirty="0"/>
          </a:p>
        </p:txBody>
      </p:sp>
      <p:sp>
        <p:nvSpPr>
          <p:cNvPr id="4" name="Rectangle 3">
            <a:extLst>
              <a:ext uri="{FF2B5EF4-FFF2-40B4-BE49-F238E27FC236}">
                <a16:creationId xmlns:a16="http://schemas.microsoft.com/office/drawing/2014/main" id="{A723CC2B-2E23-49A3-A8E8-753E71199DF1}"/>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459FB2FA-DD53-40CE-9526-236CBFC54D08}"/>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2</a:t>
            </a:r>
            <a:endParaRPr lang="en-BE" sz="1600" dirty="0" err="1">
              <a:solidFill>
                <a:schemeClr val="bg1"/>
              </a:solidFill>
            </a:endParaRPr>
          </a:p>
        </p:txBody>
      </p:sp>
    </p:spTree>
    <p:extLst>
      <p:ext uri="{BB962C8B-B14F-4D97-AF65-F5344CB8AC3E}">
        <p14:creationId xmlns:p14="http://schemas.microsoft.com/office/powerpoint/2010/main" val="309288938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FC18-B471-2244-A0BD-3D0FF2D40506}"/>
              </a:ext>
            </a:extLst>
          </p:cNvPr>
          <p:cNvSpPr>
            <a:spLocks noGrp="1"/>
          </p:cNvSpPr>
          <p:nvPr>
            <p:ph type="title"/>
          </p:nvPr>
        </p:nvSpPr>
        <p:spPr>
          <a:xfrm>
            <a:off x="896291" y="425930"/>
            <a:ext cx="11018520" cy="553998"/>
          </a:xfrm>
        </p:spPr>
        <p:txBody>
          <a:bodyPr>
            <a:normAutofit fontScale="90000"/>
          </a:bodyPr>
          <a:lstStyle/>
          <a:p>
            <a:r>
              <a:rPr lang="en-US" dirty="0"/>
              <a:t>UX, UI and difference between them</a:t>
            </a:r>
          </a:p>
        </p:txBody>
      </p:sp>
      <p:sp>
        <p:nvSpPr>
          <p:cNvPr id="3" name="Content Placeholder 2">
            <a:extLst>
              <a:ext uri="{FF2B5EF4-FFF2-40B4-BE49-F238E27FC236}">
                <a16:creationId xmlns:a16="http://schemas.microsoft.com/office/drawing/2014/main" id="{DBDB8844-79D1-DB45-8BA1-17D5E24DE4A6}"/>
              </a:ext>
            </a:extLst>
          </p:cNvPr>
          <p:cNvSpPr>
            <a:spLocks noGrp="1"/>
          </p:cNvSpPr>
          <p:nvPr>
            <p:ph sz="quarter" idx="10"/>
          </p:nvPr>
        </p:nvSpPr>
        <p:spPr>
          <a:xfrm>
            <a:off x="892228" y="1403830"/>
            <a:ext cx="10915073" cy="369332"/>
          </a:xfrm>
        </p:spPr>
        <p:txBody>
          <a:bodyPr>
            <a:normAutofit fontScale="92500" lnSpcReduction="10000"/>
          </a:bodyPr>
          <a:lstStyle/>
          <a:p>
            <a:pPr marL="0" indent="0">
              <a:buNone/>
            </a:pPr>
            <a:r>
              <a:rPr lang="en-BB" sz="2400" dirty="0"/>
              <a:t>This is the same app, which version you’d rather use? </a:t>
            </a:r>
            <a:endParaRPr lang="en-US" sz="2400" dirty="0"/>
          </a:p>
        </p:txBody>
      </p:sp>
      <p:pic>
        <p:nvPicPr>
          <p:cNvPr id="5" name="Picture 4" descr="Graphical user interface&#10;&#10;Description automatically generated">
            <a:extLst>
              <a:ext uri="{FF2B5EF4-FFF2-40B4-BE49-F238E27FC236}">
                <a16:creationId xmlns:a16="http://schemas.microsoft.com/office/drawing/2014/main" id="{62DF7D66-DDAC-4364-B348-F0B044BBB9B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92228" y="1955133"/>
            <a:ext cx="2707670" cy="4800600"/>
          </a:xfrm>
          <a:prstGeom prst="rect">
            <a:avLst/>
          </a:prstGeom>
          <a:ln w="19050">
            <a:solidFill>
              <a:schemeClr val="bg1">
                <a:lumMod val="50000"/>
              </a:schemeClr>
            </a:solidFill>
          </a:ln>
        </p:spPr>
      </p:pic>
      <p:pic>
        <p:nvPicPr>
          <p:cNvPr id="7" name="Picture 6" descr="Map&#10;&#10;Description automatically generated">
            <a:extLst>
              <a:ext uri="{FF2B5EF4-FFF2-40B4-BE49-F238E27FC236}">
                <a16:creationId xmlns:a16="http://schemas.microsoft.com/office/drawing/2014/main" id="{1F8ECFBE-E4AC-4197-B1CA-9F98139E7A4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35688" y="1955133"/>
            <a:ext cx="2707670" cy="4800600"/>
          </a:xfrm>
          <a:prstGeom prst="rect">
            <a:avLst/>
          </a:prstGeom>
          <a:ln w="19050">
            <a:solidFill>
              <a:schemeClr val="bg1">
                <a:lumMod val="50000"/>
              </a:schemeClr>
            </a:solidFill>
          </a:ln>
        </p:spPr>
      </p:pic>
      <p:sp>
        <p:nvSpPr>
          <p:cNvPr id="10" name="Content Placeholder 2">
            <a:extLst>
              <a:ext uri="{FF2B5EF4-FFF2-40B4-BE49-F238E27FC236}">
                <a16:creationId xmlns:a16="http://schemas.microsoft.com/office/drawing/2014/main" id="{CB974012-0457-41BF-B02B-A26A8556DDB1}"/>
              </a:ext>
            </a:extLst>
          </p:cNvPr>
          <p:cNvSpPr txBox="1">
            <a:spLocks/>
          </p:cNvSpPr>
          <p:nvPr/>
        </p:nvSpPr>
        <p:spPr>
          <a:xfrm>
            <a:off x="3742257" y="1955133"/>
            <a:ext cx="2517722" cy="393954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anose="020B0604020202020204" pitchFamily="34" charset="0"/>
              <a:buChar char="•"/>
            </a:pPr>
            <a:r>
              <a:rPr lang="en-US" sz="1600" dirty="0"/>
              <a:t>B</a:t>
            </a:r>
            <a:r>
              <a:rPr lang="en-BB" sz="1600" dirty="0"/>
              <a:t>lack on blue text is barely readable</a:t>
            </a:r>
          </a:p>
          <a:p>
            <a:pPr>
              <a:buFont typeface="Arial" panose="020B0604020202020204" pitchFamily="34" charset="0"/>
              <a:buChar char="•"/>
            </a:pPr>
            <a:r>
              <a:rPr lang="en-BB" sz="1600" dirty="0"/>
              <a:t>Title bar serves no function</a:t>
            </a:r>
          </a:p>
          <a:p>
            <a:pPr>
              <a:buFont typeface="Arial" panose="020B0604020202020204" pitchFamily="34" charset="0"/>
              <a:buChar char="•"/>
            </a:pPr>
            <a:r>
              <a:rPr lang="en-BB" sz="1600" dirty="0"/>
              <a:t>Space on the screen is not well utilized</a:t>
            </a:r>
          </a:p>
          <a:p>
            <a:pPr>
              <a:buFont typeface="Arial" panose="020B0604020202020204" pitchFamily="34" charset="0"/>
              <a:buChar char="•"/>
            </a:pPr>
            <a:r>
              <a:rPr lang="en-BB" sz="1600" dirty="0"/>
              <a:t>Order of menu items does not reflect their importance</a:t>
            </a:r>
          </a:p>
          <a:p>
            <a:pPr>
              <a:buFont typeface="Arial" panose="020B0604020202020204" pitchFamily="34" charset="0"/>
              <a:buChar char="•"/>
            </a:pPr>
            <a:r>
              <a:rPr lang="en-BB" sz="1600" dirty="0"/>
              <a:t>Navigation requires the extra step of going to main menu</a:t>
            </a:r>
          </a:p>
          <a:p>
            <a:pPr>
              <a:buFont typeface="Arial" panose="020B0604020202020204" pitchFamily="34" charset="0"/>
              <a:buChar char="•"/>
            </a:pPr>
            <a:r>
              <a:rPr lang="en-BB" sz="1600" dirty="0"/>
              <a:t>No graphical representation of menu items</a:t>
            </a:r>
            <a:endParaRPr lang="en-US" sz="1600" dirty="0"/>
          </a:p>
        </p:txBody>
      </p:sp>
      <p:sp>
        <p:nvSpPr>
          <p:cNvPr id="8" name="Content Placeholder 2">
            <a:extLst>
              <a:ext uri="{FF2B5EF4-FFF2-40B4-BE49-F238E27FC236}">
                <a16:creationId xmlns:a16="http://schemas.microsoft.com/office/drawing/2014/main" id="{F2051533-515E-4EC0-BC97-4B57F19D8F3E}"/>
              </a:ext>
            </a:extLst>
          </p:cNvPr>
          <p:cNvSpPr txBox="1">
            <a:spLocks/>
          </p:cNvSpPr>
          <p:nvPr/>
        </p:nvSpPr>
        <p:spPr>
          <a:xfrm>
            <a:off x="9397089" y="1955133"/>
            <a:ext cx="2517722" cy="502291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anose="020B0604020202020204" pitchFamily="34" charset="0"/>
              <a:buChar char="•"/>
            </a:pPr>
            <a:r>
              <a:rPr lang="en-BB" sz="1600" dirty="0"/>
              <a:t>There’s enough contrast between text and background</a:t>
            </a:r>
          </a:p>
          <a:p>
            <a:pPr>
              <a:buFont typeface="Arial" panose="020B0604020202020204" pitchFamily="34" charset="0"/>
              <a:buChar char="•"/>
            </a:pPr>
            <a:r>
              <a:rPr lang="en-BB" sz="1600" dirty="0"/>
              <a:t>App title (branding) occupies minimal space</a:t>
            </a:r>
          </a:p>
          <a:p>
            <a:pPr>
              <a:buFont typeface="Arial" panose="020B0604020202020204" pitchFamily="34" charset="0"/>
              <a:buChar char="•"/>
            </a:pPr>
            <a:r>
              <a:rPr lang="en-BB" sz="1600" dirty="0"/>
              <a:t>Title bar space is functional</a:t>
            </a:r>
          </a:p>
          <a:p>
            <a:pPr>
              <a:buFont typeface="Arial" panose="020B0604020202020204" pitchFamily="34" charset="0"/>
              <a:buChar char="•"/>
            </a:pPr>
            <a:r>
              <a:rPr lang="en-BB" sz="1600" dirty="0"/>
              <a:t>App immediately shows a functional screen with relevant information</a:t>
            </a:r>
          </a:p>
          <a:p>
            <a:pPr>
              <a:buFont typeface="Arial" panose="020B0604020202020204" pitchFamily="34" charset="0"/>
              <a:buChar char="•"/>
            </a:pPr>
            <a:r>
              <a:rPr lang="en-BB" sz="1600" dirty="0"/>
              <a:t>App areas are represented as icons with text</a:t>
            </a:r>
          </a:p>
          <a:p>
            <a:pPr>
              <a:buFont typeface="Arial" panose="020B0604020202020204" pitchFamily="34" charset="0"/>
              <a:buChar char="•"/>
            </a:pPr>
            <a:r>
              <a:rPr lang="en-BB" sz="1600" dirty="0"/>
              <a:t>Button highlight </a:t>
            </a:r>
            <a:r>
              <a:rPr lang="en-BB" sz="1600" dirty="0" err="1"/>
              <a:t>color</a:t>
            </a:r>
            <a:r>
              <a:rPr lang="en-BB" sz="1600" dirty="0"/>
              <a:t> echoes the accent </a:t>
            </a:r>
            <a:r>
              <a:rPr lang="en-BB" sz="1600" dirty="0" err="1"/>
              <a:t>color</a:t>
            </a:r>
            <a:r>
              <a:rPr lang="en-BB" sz="1600" dirty="0"/>
              <a:t> of the title bar</a:t>
            </a:r>
          </a:p>
          <a:p>
            <a:pPr>
              <a:buFont typeface="Arial" panose="020B0604020202020204" pitchFamily="34" charset="0"/>
              <a:buChar char="•"/>
            </a:pPr>
            <a:r>
              <a:rPr lang="en-BB" sz="1600" dirty="0"/>
              <a:t>Button placement reflects the priorities of the user</a:t>
            </a:r>
          </a:p>
          <a:p>
            <a:pPr>
              <a:buFont typeface="Arial" panose="020B0604020202020204" pitchFamily="34" charset="0"/>
              <a:buChar char="•"/>
            </a:pPr>
            <a:endParaRPr lang="en-BB" sz="1600" dirty="0"/>
          </a:p>
        </p:txBody>
      </p:sp>
      <p:sp>
        <p:nvSpPr>
          <p:cNvPr id="4" name="Rectangle 3">
            <a:extLst>
              <a:ext uri="{FF2B5EF4-FFF2-40B4-BE49-F238E27FC236}">
                <a16:creationId xmlns:a16="http://schemas.microsoft.com/office/drawing/2014/main" id="{4E2BE591-3201-40E1-9CF5-B8038E9270EF}"/>
              </a:ext>
            </a:extLst>
          </p:cNvPr>
          <p:cNvSpPr/>
          <p:nvPr/>
        </p:nvSpPr>
        <p:spPr bwMode="auto">
          <a:xfrm>
            <a:off x="11807301" y="6519862"/>
            <a:ext cx="384698" cy="338137"/>
          </a:xfrm>
          <a:prstGeom prst="rect">
            <a:avLst/>
          </a:prstGeom>
          <a:solidFill>
            <a:schemeClr val="accent3">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BE" sz="16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1329ED0A-D912-4ABA-9646-E91379BCC5D3}"/>
              </a:ext>
            </a:extLst>
          </p:cNvPr>
          <p:cNvSpPr txBox="1"/>
          <p:nvPr/>
        </p:nvSpPr>
        <p:spPr>
          <a:xfrm>
            <a:off x="11807301" y="6565819"/>
            <a:ext cx="384697" cy="246221"/>
          </a:xfrm>
          <a:prstGeom prst="rect">
            <a:avLst/>
          </a:prstGeom>
          <a:noFill/>
        </p:spPr>
        <p:txBody>
          <a:bodyPr wrap="square" lIns="0" tIns="0" rIns="0" bIns="0" rtlCol="0">
            <a:spAutoFit/>
          </a:bodyPr>
          <a:lstStyle/>
          <a:p>
            <a:pPr algn="ctr"/>
            <a:r>
              <a:rPr lang="en-US" sz="1600" dirty="0">
                <a:solidFill>
                  <a:schemeClr val="bg1"/>
                </a:solidFill>
              </a:rPr>
              <a:t>3</a:t>
            </a:r>
            <a:endParaRPr lang="en-BE" sz="1600" dirty="0" err="1">
              <a:solidFill>
                <a:schemeClr val="bg1"/>
              </a:solidFill>
            </a:endParaRPr>
          </a:p>
        </p:txBody>
      </p:sp>
    </p:spTree>
    <p:extLst>
      <p:ext uri="{BB962C8B-B14F-4D97-AF65-F5344CB8AC3E}">
        <p14:creationId xmlns:p14="http://schemas.microsoft.com/office/powerpoint/2010/main" val="1145708467"/>
      </p:ext>
    </p:extLst>
  </p:cSld>
  <p:clrMapOvr>
    <a:masterClrMapping/>
  </p:clrMapOvr>
  <p:transition>
    <p:fade/>
  </p:transition>
</p:sld>
</file>

<file path=ppt/theme/theme1.xml><?xml version="1.0" encoding="utf-8"?>
<a:theme xmlns:a="http://schemas.openxmlformats.org/drawingml/2006/main" name="Office Theme">
  <a:themeElements>
    <a:clrScheme name="Directions 4 partners">
      <a:dk1>
        <a:sysClr val="windowText" lastClr="000000"/>
      </a:dk1>
      <a:lt1>
        <a:sysClr val="window" lastClr="FFFFFF"/>
      </a:lt1>
      <a:dk2>
        <a:srgbClr val="44546A"/>
      </a:dk2>
      <a:lt2>
        <a:srgbClr val="E7E6E6"/>
      </a:lt2>
      <a:accent1>
        <a:srgbClr val="E81123"/>
      </a:accent1>
      <a:accent2>
        <a:srgbClr val="FF8C00"/>
      </a:accent2>
      <a:accent3>
        <a:srgbClr val="0078D7"/>
      </a:accent3>
      <a:accent4>
        <a:srgbClr val="107C10"/>
      </a:accent4>
      <a:accent5>
        <a:srgbClr val="D8D8D8"/>
      </a:accent5>
      <a:accent6>
        <a:srgbClr val="70AD47"/>
      </a:accent6>
      <a:hlink>
        <a:srgbClr val="0563C1"/>
      </a:hlink>
      <a:folHlink>
        <a:srgbClr val="954F72"/>
      </a:folHlink>
    </a:clrScheme>
    <a:fontScheme name="Directions 4 partners">
      <a:majorFont>
        <a:latin typeface="Oswald Bold"/>
        <a:ea typeface=""/>
        <a:cs typeface=""/>
      </a:majorFont>
      <a:minorFont>
        <a:latin typeface="Muli Regula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3709</Words>
  <Application>Microsoft Office PowerPoint</Application>
  <PresentationFormat>Widescreen</PresentationFormat>
  <Paragraphs>368</Paragraphs>
  <Slides>58</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58</vt:i4>
      </vt:variant>
    </vt:vector>
  </HeadingPairs>
  <TitlesOfParts>
    <vt:vector size="71" baseType="lpstr">
      <vt:lpstr>Arial</vt:lpstr>
      <vt:lpstr>Calibri</vt:lpstr>
      <vt:lpstr>Canterbury</vt:lpstr>
      <vt:lpstr>Muli Bold</vt:lpstr>
      <vt:lpstr>Muli Regular</vt:lpstr>
      <vt:lpstr>Oswald</vt:lpstr>
      <vt:lpstr>Oswald Bold</vt:lpstr>
      <vt:lpstr>Script MT Bold</vt:lpstr>
      <vt:lpstr>Segoe UI</vt:lpstr>
      <vt:lpstr>Suisse int'l</vt:lpstr>
      <vt:lpstr>Times New Roman</vt:lpstr>
      <vt:lpstr>Wingdings</vt:lpstr>
      <vt:lpstr>Office Theme</vt:lpstr>
      <vt:lpstr>PowerPoint Presentation</vt:lpstr>
      <vt:lpstr>Ilya Fainberg</vt:lpstr>
      <vt:lpstr>It’s not about the looks.  It’s about making a human connection.</vt:lpstr>
      <vt:lpstr>Contents</vt:lpstr>
      <vt:lpstr>Who is this for?</vt:lpstr>
      <vt:lpstr>Who is this for?</vt:lpstr>
      <vt:lpstr>UX, UI and difference between them</vt:lpstr>
      <vt:lpstr>UX, UI and difference between them</vt:lpstr>
      <vt:lpstr>UX, UI and difference between them</vt:lpstr>
      <vt:lpstr>UX, UI and difference between them</vt:lpstr>
      <vt:lpstr>Understanding the user</vt:lpstr>
      <vt:lpstr>Understanding the user</vt:lpstr>
      <vt:lpstr>Understanding the user</vt:lpstr>
      <vt:lpstr>Understanding the user</vt:lpstr>
      <vt:lpstr>Pick a screen, keep it consistent</vt:lpstr>
      <vt:lpstr>Which screen do I pick?</vt:lpstr>
      <vt:lpstr>Make the right decision, prototype</vt:lpstr>
      <vt:lpstr>Get all the prototyping tools you need</vt:lpstr>
      <vt:lpstr>Pick a screen, keep it responsive?</vt:lpstr>
      <vt:lpstr>Pick a screen, keep it responsive?</vt:lpstr>
      <vt:lpstr>Navigating Navigation</vt:lpstr>
      <vt:lpstr>Adjust your grip</vt:lpstr>
      <vt:lpstr>Build a tree first</vt:lpstr>
      <vt:lpstr>Burgers, Waffles and Meatballs</vt:lpstr>
      <vt:lpstr>Presenting Data</vt:lpstr>
      <vt:lpstr>How data is presented</vt:lpstr>
      <vt:lpstr>Color harmony</vt:lpstr>
      <vt:lpstr>What color combinations work best?</vt:lpstr>
      <vt:lpstr>Controlling Contrast</vt:lpstr>
      <vt:lpstr>What color combinations work?</vt:lpstr>
      <vt:lpstr>What color combinations work?</vt:lpstr>
      <vt:lpstr>What color combinations work?</vt:lpstr>
      <vt:lpstr>What color combinations work?</vt:lpstr>
      <vt:lpstr>The Weight of Colors</vt:lpstr>
      <vt:lpstr>Find your inspiration</vt:lpstr>
      <vt:lpstr>Text and Typefaces</vt:lpstr>
      <vt:lpstr>Typeface Categories</vt:lpstr>
      <vt:lpstr>When to use which category</vt:lpstr>
      <vt:lpstr>Know where to break a line</vt:lpstr>
      <vt:lpstr>Branding</vt:lpstr>
      <vt:lpstr>Brands and colors</vt:lpstr>
      <vt:lpstr>Brand guidelines</vt:lpstr>
      <vt:lpstr>Where to show off the brand?</vt:lpstr>
      <vt:lpstr>Responsiveness and performance </vt:lpstr>
      <vt:lpstr>Don’t make them wait</vt:lpstr>
      <vt:lpstr>Packaging the app</vt:lpstr>
      <vt:lpstr>Packaging the app</vt:lpstr>
      <vt:lpstr>PowerProgressive</vt:lpstr>
      <vt:lpstr>PowerProgressive</vt:lpstr>
      <vt:lpstr>You’re overthinking it</vt:lpstr>
      <vt:lpstr>Don’t reinvent the wheel</vt:lpstr>
      <vt:lpstr>The App is not the content</vt:lpstr>
      <vt:lpstr>Resources</vt:lpstr>
      <vt:lpstr>Everything you Need is Here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ahsan raja</dc:creator>
  <cp:lastModifiedBy>Ilya Fainberg</cp:lastModifiedBy>
  <cp:revision>13</cp:revision>
  <dcterms:created xsi:type="dcterms:W3CDTF">2022-07-21T08:15:42Z</dcterms:created>
  <dcterms:modified xsi:type="dcterms:W3CDTF">2022-11-10T11:16:56Z</dcterms:modified>
</cp:coreProperties>
</file>

<file path=docProps/thumbnail.jpeg>
</file>